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5" r:id="rId2"/>
    <p:sldId id="2175" r:id="rId3"/>
    <p:sldId id="2063" r:id="rId4"/>
    <p:sldId id="2169" r:id="rId5"/>
    <p:sldId id="2123" r:id="rId6"/>
    <p:sldId id="2205" r:id="rId7"/>
    <p:sldId id="2177" r:id="rId8"/>
    <p:sldId id="494" r:id="rId9"/>
    <p:sldId id="2206" r:id="rId10"/>
    <p:sldId id="2208" r:id="rId11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D3B8"/>
    <a:srgbClr val="4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464" y="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A2E8A72-986A-4B84-A040-FE5AA51F7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B53BA4-29B5-404D-BA70-AE17B44800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96542-DDC1-47F7-9D1F-C50F5FAB81B4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3F6637-DEE6-4229-A7F9-DFAF6A2A8A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9DF55D-291F-4697-86DA-AC426FA4BB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CD4F-79BD-4B20-8AC7-3F9ABC805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5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7B05-911E-4CA8-B41F-784AFFD2D58F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12DD8-CAC0-4A56-9E83-5DCD9650E1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93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3BB2-E553-49AD-9AA9-61BAA8B6EE5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3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3BB2-E553-49AD-9AA9-61BAA8B6EE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55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3BB2-E553-49AD-9AA9-61BAA8B6EE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démarche avec plusieurs points d’orientation et des recalages périodiques</a:t>
            </a:r>
          </a:p>
          <a:p>
            <a:endParaRPr lang="fr-FR" dirty="0"/>
          </a:p>
          <a:p>
            <a:r>
              <a:rPr lang="fr-FR" dirty="0"/>
              <a:t> grands jalons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B87B-021E-634F-ADA8-4090F1318030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4A56AA47-873E-42BE-BD13-182B5B7CE442}"/>
              </a:ext>
            </a:extLst>
          </p:cNvPr>
          <p:cNvGrpSpPr/>
          <p:nvPr userDrawn="1"/>
        </p:nvGrpSpPr>
        <p:grpSpPr>
          <a:xfrm>
            <a:off x="257194" y="-637"/>
            <a:ext cx="8886806" cy="6858637"/>
            <a:chOff x="752644" y="-637"/>
            <a:chExt cx="5700376" cy="5410469"/>
          </a:xfrm>
        </p:grpSpPr>
        <p:sp>
          <p:nvSpPr>
            <p:cNvPr id="21" name="object 2">
              <a:extLst>
                <a:ext uri="{FF2B5EF4-FFF2-40B4-BE49-F238E27FC236}">
                  <a16:creationId xmlns:a16="http://schemas.microsoft.com/office/drawing/2014/main" id="{74362633-14E6-4F5D-A119-A3E8CC9940BA}"/>
                </a:ext>
              </a:extLst>
            </p:cNvPr>
            <p:cNvSpPr/>
            <p:nvPr userDrawn="1"/>
          </p:nvSpPr>
          <p:spPr>
            <a:xfrm>
              <a:off x="3979312" y="2733890"/>
              <a:ext cx="2448699" cy="2669960"/>
            </a:xfrm>
            <a:custGeom>
              <a:avLst/>
              <a:gdLst/>
              <a:ahLst/>
              <a:cxnLst/>
              <a:rect l="l" t="t" r="r" b="b"/>
              <a:pathLst>
                <a:path w="2628265" h="2627629">
                  <a:moveTo>
                    <a:pt x="0" y="0"/>
                  </a:moveTo>
                  <a:lnTo>
                    <a:pt x="0" y="1521142"/>
                  </a:lnTo>
                  <a:lnTo>
                    <a:pt x="1106899" y="2627406"/>
                  </a:lnTo>
                  <a:lnTo>
                    <a:pt x="2628023" y="2627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E6F">
                <a:alpha val="19999"/>
              </a:srgbClr>
            </a:solidFill>
          </p:spPr>
          <p:txBody>
            <a:bodyPr wrap="square" lIns="0" tIns="0" rIns="0" bIns="0" rtlCol="0" anchor="t"/>
            <a:lstStyle/>
            <a:p>
              <a:pPr defTabSz="914400"/>
              <a:endParaRPr sz="1064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E861DD9D-123D-4DF7-97A7-1B8044473FE7}"/>
                </a:ext>
              </a:extLst>
            </p:cNvPr>
            <p:cNvSpPr/>
            <p:nvPr userDrawn="1"/>
          </p:nvSpPr>
          <p:spPr>
            <a:xfrm>
              <a:off x="4005503" y="-637"/>
              <a:ext cx="2447517" cy="2669960"/>
            </a:xfrm>
            <a:custGeom>
              <a:avLst/>
              <a:gdLst/>
              <a:ahLst/>
              <a:cxnLst/>
              <a:rect l="l" t="t" r="r" b="b"/>
              <a:pathLst>
                <a:path w="2628265" h="2628900">
                  <a:moveTo>
                    <a:pt x="2628206" y="0"/>
                  </a:moveTo>
                  <a:lnTo>
                    <a:pt x="1107356" y="0"/>
                  </a:lnTo>
                  <a:lnTo>
                    <a:pt x="0" y="1107705"/>
                  </a:lnTo>
                  <a:lnTo>
                    <a:pt x="0" y="2628504"/>
                  </a:lnTo>
                  <a:lnTo>
                    <a:pt x="2628206" y="0"/>
                  </a:lnTo>
                  <a:close/>
                </a:path>
              </a:pathLst>
            </a:custGeom>
            <a:solidFill>
              <a:srgbClr val="6B6E6F">
                <a:alpha val="19999"/>
              </a:srgbClr>
            </a:solidFill>
          </p:spPr>
          <p:txBody>
            <a:bodyPr wrap="square" lIns="0" tIns="0" rIns="0" bIns="0" rtlCol="0" anchor="t"/>
            <a:lstStyle/>
            <a:p>
              <a:pPr defTabSz="914400"/>
              <a:endParaRPr sz="106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5D09A1FA-EC9A-4E8A-9015-76A7579E3B86}"/>
                </a:ext>
              </a:extLst>
            </p:cNvPr>
            <p:cNvSpPr/>
            <p:nvPr userDrawn="1"/>
          </p:nvSpPr>
          <p:spPr>
            <a:xfrm>
              <a:off x="752644" y="1"/>
              <a:ext cx="3172084" cy="5409831"/>
            </a:xfrm>
            <a:custGeom>
              <a:avLst/>
              <a:gdLst/>
              <a:ahLst/>
              <a:cxnLst/>
              <a:rect l="l" t="t" r="r" b="b"/>
              <a:pathLst>
                <a:path w="4221480" h="5400040">
                  <a:moveTo>
                    <a:pt x="1521010" y="0"/>
                  </a:moveTo>
                  <a:lnTo>
                    <a:pt x="0" y="0"/>
                  </a:lnTo>
                  <a:lnTo>
                    <a:pt x="2699969" y="2701498"/>
                  </a:lnTo>
                  <a:lnTo>
                    <a:pt x="481" y="5400001"/>
                  </a:lnTo>
                  <a:lnTo>
                    <a:pt x="1521098" y="5400001"/>
                  </a:lnTo>
                  <a:lnTo>
                    <a:pt x="4221263" y="2700253"/>
                  </a:lnTo>
                  <a:lnTo>
                    <a:pt x="1521010" y="0"/>
                  </a:lnTo>
                  <a:close/>
                </a:path>
              </a:pathLst>
            </a:custGeom>
            <a:solidFill>
              <a:srgbClr val="6B6E6F">
                <a:alpha val="19999"/>
              </a:srgbClr>
            </a:solidFill>
          </p:spPr>
          <p:txBody>
            <a:bodyPr wrap="square" lIns="0" tIns="0" rIns="0" bIns="0" rtlCol="0" anchor="t"/>
            <a:lstStyle/>
            <a:p>
              <a:pPr defTabSz="914400"/>
              <a:endParaRPr sz="1064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A1CB799-0659-414B-9DD9-591BCE2EB238}"/>
              </a:ext>
            </a:extLst>
          </p:cNvPr>
          <p:cNvGrpSpPr/>
          <p:nvPr userDrawn="1"/>
        </p:nvGrpSpPr>
        <p:grpSpPr>
          <a:xfrm>
            <a:off x="2191075" y="1771162"/>
            <a:ext cx="5713784" cy="2232021"/>
            <a:chOff x="3280272" y="1654973"/>
            <a:chExt cx="7626439" cy="2234547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6F39C0DC-C1F9-49F9-B2FB-01B362D0929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88907" y="1654973"/>
              <a:ext cx="7217804" cy="2234547"/>
            </a:xfrm>
            <a:prstGeom prst="rect">
              <a:avLst/>
            </a:prstGeom>
          </p:spPr>
          <p:txBody>
            <a:bodyPr vert="horz" wrap="square" lIns="0" tIns="15875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517">
                <a:lnSpc>
                  <a:spcPct val="100000"/>
                </a:lnSpc>
                <a:spcBef>
                  <a:spcPts val="74"/>
                </a:spcBef>
              </a:pPr>
              <a:r>
                <a:rPr lang="fr-FR" sz="14400" b="1" spc="13" baseline="13742" dirty="0">
                  <a:solidFill>
                    <a:srgbClr val="000000"/>
                  </a:solidFill>
                  <a:latin typeface="+mj-lt"/>
                </a:rPr>
                <a:t>NEXTER</a:t>
              </a:r>
              <a:endParaRPr lang="fr-FR" sz="144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58D8368F-FF95-4F77-A449-5E40E68634F3}"/>
                </a:ext>
              </a:extLst>
            </p:cNvPr>
            <p:cNvSpPr/>
            <p:nvPr userDrawn="1"/>
          </p:nvSpPr>
          <p:spPr>
            <a:xfrm>
              <a:off x="3280272" y="2261305"/>
              <a:ext cx="248665" cy="1167695"/>
            </a:xfrm>
            <a:custGeom>
              <a:avLst/>
              <a:gdLst/>
              <a:ahLst/>
              <a:cxnLst/>
              <a:rect l="l" t="t" r="r" b="b"/>
              <a:pathLst>
                <a:path w="196850" h="1115060">
                  <a:moveTo>
                    <a:pt x="196710" y="0"/>
                  </a:moveTo>
                  <a:lnTo>
                    <a:pt x="0" y="156578"/>
                  </a:lnTo>
                  <a:lnTo>
                    <a:pt x="0" y="1114755"/>
                  </a:lnTo>
                  <a:lnTo>
                    <a:pt x="196710" y="958176"/>
                  </a:lnTo>
                  <a:lnTo>
                    <a:pt x="196710" y="0"/>
                  </a:lnTo>
                  <a:close/>
                </a:path>
              </a:pathLst>
            </a:custGeom>
            <a:solidFill>
              <a:srgbClr val="EE4025"/>
            </a:solidFill>
          </p:spPr>
          <p:txBody>
            <a:bodyPr wrap="square" lIns="0" tIns="0" rIns="0" bIns="0" rtlCol="0" anchor="t"/>
            <a:lstStyle/>
            <a:p>
              <a:pPr defTabSz="914400"/>
              <a:endParaRPr sz="1064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" name="object 7">
            <a:extLst>
              <a:ext uri="{FF2B5EF4-FFF2-40B4-BE49-F238E27FC236}">
                <a16:creationId xmlns:a16="http://schemas.microsoft.com/office/drawing/2014/main" id="{62E88741-3315-42B7-B4F5-B2EE0B3074C7}"/>
              </a:ext>
            </a:extLst>
          </p:cNvPr>
          <p:cNvSpPr/>
          <p:nvPr userDrawn="1"/>
        </p:nvSpPr>
        <p:spPr>
          <a:xfrm>
            <a:off x="8079700" y="6453484"/>
            <a:ext cx="807106" cy="17511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pPr defTabSz="914400"/>
            <a:endParaRPr sz="106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EFDE2060-4067-40B8-B5AB-F09FB9494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0451" y="3923727"/>
            <a:ext cx="2833323" cy="5920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fr-FR" sz="1800" b="0" dirty="0">
                <a:solidFill>
                  <a:schemeClr val="tx2"/>
                </a:solidFill>
                <a:latin typeface="+mj-lt"/>
                <a:ea typeface="+mn-ea"/>
                <a:cs typeface="Hind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3915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couver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7C5B77D-635A-4BF4-86EE-B8456DE49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127"/>
            <a:ext cx="9144000" cy="6869127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26AF8A36-96EB-4C79-9253-CACE59105151}"/>
              </a:ext>
            </a:extLst>
          </p:cNvPr>
          <p:cNvSpPr/>
          <p:nvPr userDrawn="1"/>
        </p:nvSpPr>
        <p:spPr>
          <a:xfrm>
            <a:off x="0" y="-5563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14E0A74C-125E-4761-9BD8-F155AA91F4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1673C70-C8A8-49B0-B49B-6B8231A67180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5BAB35D5-439D-4338-ADD4-7FCB420E7A51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DB1676DB-E0D5-4084-8B01-E9536C0075A5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F0A29C3C-CFF5-4E03-9774-76FD5EB509E6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897A7034-CB1A-4D7D-8880-000C03D39D8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1534A9B9-B334-4462-89DE-8A8FCBBB249E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0727058-6FDE-439F-A5F4-46280280151A}"/>
              </a:ext>
            </a:extLst>
          </p:cNvPr>
          <p:cNvSpPr/>
          <p:nvPr userDrawn="1"/>
        </p:nvSpPr>
        <p:spPr>
          <a:xfrm rot="10800000">
            <a:off x="6603052" y="3953184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5945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 couver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2846C2A-7016-42D1-AA48-BC2B3CDC0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1"/>
          <a:stretch/>
        </p:blipFill>
        <p:spPr>
          <a:xfrm>
            <a:off x="-1" y="-1"/>
            <a:ext cx="9144001" cy="6869127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26AF8A36-96EB-4C79-9253-CACE59105151}"/>
              </a:ext>
            </a:extLst>
          </p:cNvPr>
          <p:cNvSpPr/>
          <p:nvPr userDrawn="1"/>
        </p:nvSpPr>
        <p:spPr>
          <a:xfrm>
            <a:off x="0" y="-5563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14E0A74C-125E-4761-9BD8-F155AA91F4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1673C70-C8A8-49B0-B49B-6B8231A67180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5BAB35D5-439D-4338-ADD4-7FCB420E7A51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DB1676DB-E0D5-4084-8B01-E9536C0075A5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F0A29C3C-CFF5-4E03-9774-76FD5EB509E6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897A7034-CB1A-4D7D-8880-000C03D39D8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1534A9B9-B334-4462-89DE-8A8FCBBB249E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CFECB8AC-4197-4FD6-97D9-29C08CE2C675}"/>
              </a:ext>
            </a:extLst>
          </p:cNvPr>
          <p:cNvSpPr/>
          <p:nvPr userDrawn="1"/>
        </p:nvSpPr>
        <p:spPr>
          <a:xfrm rot="10800000">
            <a:off x="6487555" y="3789489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66872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67" name="object 17">
            <a:extLst>
              <a:ext uri="{FF2B5EF4-FFF2-40B4-BE49-F238E27FC236}">
                <a16:creationId xmlns:a16="http://schemas.microsoft.com/office/drawing/2014/main" id="{1558FFE4-729D-410B-BCCF-B63E185B84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9145" y="873444"/>
            <a:ext cx="2809199" cy="5822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10597">
              <a:spcBef>
                <a:spcPts val="83"/>
              </a:spcBef>
              <a:defRPr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/>
              <a:t>SOMMAIRE</a:t>
            </a:r>
            <a:endParaRPr dirty="0"/>
          </a:p>
        </p:txBody>
      </p:sp>
      <p:sp>
        <p:nvSpPr>
          <p:cNvPr id="68" name="Parallélogramme 28">
            <a:extLst>
              <a:ext uri="{FF2B5EF4-FFF2-40B4-BE49-F238E27FC236}">
                <a16:creationId xmlns:a16="http://schemas.microsoft.com/office/drawing/2014/main" id="{1E4D60E4-8F61-401F-9B15-87D74A7AB4DB}"/>
              </a:ext>
            </a:extLst>
          </p:cNvPr>
          <p:cNvSpPr/>
          <p:nvPr userDrawn="1"/>
        </p:nvSpPr>
        <p:spPr>
          <a:xfrm>
            <a:off x="749727" y="872308"/>
            <a:ext cx="88641" cy="504225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/>
          </a:p>
        </p:txBody>
      </p:sp>
      <p:sp>
        <p:nvSpPr>
          <p:cNvPr id="69" name="Espace réservé du texte 22">
            <a:extLst>
              <a:ext uri="{FF2B5EF4-FFF2-40B4-BE49-F238E27FC236}">
                <a16:creationId xmlns:a16="http://schemas.microsoft.com/office/drawing/2014/main" id="{61191798-472A-4F48-B908-6029C29D1B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4417" y="242666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70" name="Espace réservé du texte 22">
            <a:extLst>
              <a:ext uri="{FF2B5EF4-FFF2-40B4-BE49-F238E27FC236}">
                <a16:creationId xmlns:a16="http://schemas.microsoft.com/office/drawing/2014/main" id="{3E24284D-F2DA-4326-AF15-D335C7E02B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64417" y="286403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71" name="Espace réservé du texte 22">
            <a:extLst>
              <a:ext uri="{FF2B5EF4-FFF2-40B4-BE49-F238E27FC236}">
                <a16:creationId xmlns:a16="http://schemas.microsoft.com/office/drawing/2014/main" id="{4E02BACA-CDC7-4794-AB83-72E5215D8C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64417" y="3178648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72" name="Espace réservé du texte 22">
            <a:extLst>
              <a:ext uri="{FF2B5EF4-FFF2-40B4-BE49-F238E27FC236}">
                <a16:creationId xmlns:a16="http://schemas.microsoft.com/office/drawing/2014/main" id="{C5CB6E9D-9E13-426F-9ABC-F5A44DD016A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65785" y="242666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73" name="Espace réservé du texte 22">
            <a:extLst>
              <a:ext uri="{FF2B5EF4-FFF2-40B4-BE49-F238E27FC236}">
                <a16:creationId xmlns:a16="http://schemas.microsoft.com/office/drawing/2014/main" id="{76D14BC3-C974-4078-8225-82405EF82B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65784" y="286403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74" name="Espace réservé du texte 22">
            <a:extLst>
              <a:ext uri="{FF2B5EF4-FFF2-40B4-BE49-F238E27FC236}">
                <a16:creationId xmlns:a16="http://schemas.microsoft.com/office/drawing/2014/main" id="{B6D2F28D-D9E1-4618-8303-D18410596F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65784" y="3178648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75" name="Espace réservé du texte 22">
            <a:extLst>
              <a:ext uri="{FF2B5EF4-FFF2-40B4-BE49-F238E27FC236}">
                <a16:creationId xmlns:a16="http://schemas.microsoft.com/office/drawing/2014/main" id="{1894D6FC-792B-43E4-A4E9-91782751DDA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64417" y="394692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76" name="Espace réservé du texte 22">
            <a:extLst>
              <a:ext uri="{FF2B5EF4-FFF2-40B4-BE49-F238E27FC236}">
                <a16:creationId xmlns:a16="http://schemas.microsoft.com/office/drawing/2014/main" id="{1C23EFB7-F451-4C26-B1F6-214425D6136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64417" y="438429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77" name="Espace réservé du texte 22">
            <a:extLst>
              <a:ext uri="{FF2B5EF4-FFF2-40B4-BE49-F238E27FC236}">
                <a16:creationId xmlns:a16="http://schemas.microsoft.com/office/drawing/2014/main" id="{416687EE-6915-48DC-964C-9A4663BD41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64417" y="4733091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78" name="Espace réservé du texte 22">
            <a:extLst>
              <a:ext uri="{FF2B5EF4-FFF2-40B4-BE49-F238E27FC236}">
                <a16:creationId xmlns:a16="http://schemas.microsoft.com/office/drawing/2014/main" id="{12A3D990-8901-4EDD-88D4-665F8B229FD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865785" y="394692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79" name="Espace réservé du texte 22">
            <a:extLst>
              <a:ext uri="{FF2B5EF4-FFF2-40B4-BE49-F238E27FC236}">
                <a16:creationId xmlns:a16="http://schemas.microsoft.com/office/drawing/2014/main" id="{973CA651-066B-42A4-B188-820FD12BB50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865784" y="438429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0" name="Espace réservé du texte 22">
            <a:extLst>
              <a:ext uri="{FF2B5EF4-FFF2-40B4-BE49-F238E27FC236}">
                <a16:creationId xmlns:a16="http://schemas.microsoft.com/office/drawing/2014/main" id="{E6B87481-F7E0-4511-B345-7460408F68E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65784" y="4733091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81" name="Espace réservé du texte 22">
            <a:extLst>
              <a:ext uri="{FF2B5EF4-FFF2-40B4-BE49-F238E27FC236}">
                <a16:creationId xmlns:a16="http://schemas.microsoft.com/office/drawing/2014/main" id="{4F94C18D-D767-4367-9783-5025AC53A04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167151" y="242666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82" name="Espace réservé du texte 22">
            <a:extLst>
              <a:ext uri="{FF2B5EF4-FFF2-40B4-BE49-F238E27FC236}">
                <a16:creationId xmlns:a16="http://schemas.microsoft.com/office/drawing/2014/main" id="{8595E082-38E5-4FFB-8329-4BA57DE1D05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167151" y="286403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3" name="Espace réservé du texte 22">
            <a:extLst>
              <a:ext uri="{FF2B5EF4-FFF2-40B4-BE49-F238E27FC236}">
                <a16:creationId xmlns:a16="http://schemas.microsoft.com/office/drawing/2014/main" id="{237938A3-585D-4501-A94B-6803E36E47D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167151" y="3178648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84" name="Espace réservé du texte 22">
            <a:extLst>
              <a:ext uri="{FF2B5EF4-FFF2-40B4-BE49-F238E27FC236}">
                <a16:creationId xmlns:a16="http://schemas.microsoft.com/office/drawing/2014/main" id="{2F69FD3D-AF25-43CC-8607-6A385E7CEEF6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468519" y="242666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85" name="Espace réservé du texte 22">
            <a:extLst>
              <a:ext uri="{FF2B5EF4-FFF2-40B4-BE49-F238E27FC236}">
                <a16:creationId xmlns:a16="http://schemas.microsoft.com/office/drawing/2014/main" id="{7D769989-4B52-47E0-AE7B-4FCE1560148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68518" y="286403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6" name="Espace réservé du texte 22">
            <a:extLst>
              <a:ext uri="{FF2B5EF4-FFF2-40B4-BE49-F238E27FC236}">
                <a16:creationId xmlns:a16="http://schemas.microsoft.com/office/drawing/2014/main" id="{42E2FA3A-E9BD-4B04-B529-C5FF59FB9CB7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468518" y="3178648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87" name="Espace réservé du texte 22">
            <a:extLst>
              <a:ext uri="{FF2B5EF4-FFF2-40B4-BE49-F238E27FC236}">
                <a16:creationId xmlns:a16="http://schemas.microsoft.com/office/drawing/2014/main" id="{01401BE0-7FF0-41ED-A786-0E0A36C5C55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167151" y="394692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88" name="Espace réservé du texte 22">
            <a:extLst>
              <a:ext uri="{FF2B5EF4-FFF2-40B4-BE49-F238E27FC236}">
                <a16:creationId xmlns:a16="http://schemas.microsoft.com/office/drawing/2014/main" id="{DCD9FEDE-4D8B-4910-BDF8-A6FDF571DA84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167151" y="438429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9" name="Espace réservé du texte 22">
            <a:extLst>
              <a:ext uri="{FF2B5EF4-FFF2-40B4-BE49-F238E27FC236}">
                <a16:creationId xmlns:a16="http://schemas.microsoft.com/office/drawing/2014/main" id="{5877B21D-7D13-4538-A8E6-ADE11CAB70B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167151" y="4733091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90" name="Espace réservé du texte 22">
            <a:extLst>
              <a:ext uri="{FF2B5EF4-FFF2-40B4-BE49-F238E27FC236}">
                <a16:creationId xmlns:a16="http://schemas.microsoft.com/office/drawing/2014/main" id="{271A4A63-030C-42D8-852E-EB6ABBA0CAF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468519" y="394692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91" name="Espace réservé du texte 22">
            <a:extLst>
              <a:ext uri="{FF2B5EF4-FFF2-40B4-BE49-F238E27FC236}">
                <a16:creationId xmlns:a16="http://schemas.microsoft.com/office/drawing/2014/main" id="{1BE3A0FE-75F4-4965-8D6B-4B130F0CEDA4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468518" y="438429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2" name="Espace réservé du texte 22">
            <a:extLst>
              <a:ext uri="{FF2B5EF4-FFF2-40B4-BE49-F238E27FC236}">
                <a16:creationId xmlns:a16="http://schemas.microsoft.com/office/drawing/2014/main" id="{C33CEF0B-CAD3-4393-A9D6-D60B5466F803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468518" y="4733091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93" name="Espace réservé du texte 22">
            <a:extLst>
              <a:ext uri="{FF2B5EF4-FFF2-40B4-BE49-F238E27FC236}">
                <a16:creationId xmlns:a16="http://schemas.microsoft.com/office/drawing/2014/main" id="{29EED0C7-B651-4B50-B77C-3116536A1DF2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753155" y="242666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94" name="Espace réservé du texte 22">
            <a:extLst>
              <a:ext uri="{FF2B5EF4-FFF2-40B4-BE49-F238E27FC236}">
                <a16:creationId xmlns:a16="http://schemas.microsoft.com/office/drawing/2014/main" id="{8CA6A393-88BB-4320-8140-9B0C98BAC92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753154" y="286403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5" name="Espace réservé du texte 22">
            <a:extLst>
              <a:ext uri="{FF2B5EF4-FFF2-40B4-BE49-F238E27FC236}">
                <a16:creationId xmlns:a16="http://schemas.microsoft.com/office/drawing/2014/main" id="{DCAE0872-563C-4356-981C-D79FED2F7F2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753154" y="3178648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96" name="Espace réservé du texte 22">
            <a:extLst>
              <a:ext uri="{FF2B5EF4-FFF2-40B4-BE49-F238E27FC236}">
                <a16:creationId xmlns:a16="http://schemas.microsoft.com/office/drawing/2014/main" id="{B871FEBB-D39F-42C9-A3E8-8FC6CDC8C18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753155" y="3946920"/>
            <a:ext cx="725158" cy="3924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97" name="Espace réservé du texte 22">
            <a:extLst>
              <a:ext uri="{FF2B5EF4-FFF2-40B4-BE49-F238E27FC236}">
                <a16:creationId xmlns:a16="http://schemas.microsoft.com/office/drawing/2014/main" id="{8B6B7745-980B-47E3-BCBD-54001DA369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753154" y="4384297"/>
            <a:ext cx="855605" cy="152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8" name="Espace réservé du texte 22">
            <a:extLst>
              <a:ext uri="{FF2B5EF4-FFF2-40B4-BE49-F238E27FC236}">
                <a16:creationId xmlns:a16="http://schemas.microsoft.com/office/drawing/2014/main" id="{E916F6D1-6E0D-4A76-A86E-79B91DD03CCE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753154" y="4733091"/>
            <a:ext cx="855605" cy="239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42" name="Espace réservé du numéro de diapositive 5">
            <a:extLst>
              <a:ext uri="{FF2B5EF4-FFF2-40B4-BE49-F238E27FC236}">
                <a16:creationId xmlns:a16="http://schemas.microsoft.com/office/drawing/2014/main" id="{F82F43B9-780F-431E-8324-BCF3DEE6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AFB72B76-35AE-4174-9C31-0A84619B6B2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31E3A887-741F-436B-9E65-FECECE56FCF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82759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2BFE99-0086-4BE5-813D-828369696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7343BAF-9A56-4FF9-9153-CD7CBC516BA2}"/>
              </a:ext>
            </a:extLst>
          </p:cNvPr>
          <p:cNvSpPr/>
          <p:nvPr userDrawn="1"/>
        </p:nvSpPr>
        <p:spPr>
          <a:xfrm rot="10800000">
            <a:off x="4475301" y="0"/>
            <a:ext cx="4668699" cy="6858000"/>
          </a:xfrm>
          <a:prstGeom prst="homePlate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90" rIns="68579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Espace réservé du texte 22">
            <a:extLst>
              <a:ext uri="{FF2B5EF4-FFF2-40B4-BE49-F238E27FC236}">
                <a16:creationId xmlns:a16="http://schemas.microsoft.com/office/drawing/2014/main" id="{939E925F-A9CD-494F-8743-8B09B8841B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9987" y="1794840"/>
            <a:ext cx="960733" cy="747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1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9A06297F-0D7C-42D6-B987-ADC1FFFB63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9986" y="2546669"/>
            <a:ext cx="2104698" cy="74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 b="1">
                <a:solidFill>
                  <a:schemeClr val="tx2"/>
                </a:solidFill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C98244B-51AD-4A4E-A7F9-C151EC3422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89987" y="3698159"/>
            <a:ext cx="2270236" cy="831322"/>
          </a:xfrm>
          <a:prstGeom prst="rect">
            <a:avLst/>
          </a:prstGeom>
        </p:spPr>
        <p:txBody>
          <a:bodyPr numCol="1"/>
          <a:lstStyle>
            <a:lvl1pPr marL="138109" marR="3810" indent="-128585" algn="l" defTabSz="685788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 sz="975" b="0"/>
            </a:lvl1pPr>
            <a:lvl2pPr>
              <a:defRPr sz="1051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620D2FF-3500-443C-AD77-74CB8CD77D8B}"/>
              </a:ext>
            </a:extLst>
          </p:cNvPr>
          <p:cNvGrpSpPr/>
          <p:nvPr userDrawn="1"/>
        </p:nvGrpSpPr>
        <p:grpSpPr>
          <a:xfrm>
            <a:off x="7518352" y="5235032"/>
            <a:ext cx="1625649" cy="1648015"/>
            <a:chOff x="7539247" y="4091711"/>
            <a:chExt cx="1315720" cy="1298575"/>
          </a:xfrm>
        </p:grpSpPr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7878C55C-2809-4B36-ABA0-4123D9D9D077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 dirty="0"/>
            </a:p>
          </p:txBody>
        </p: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2ED54FB6-DE16-4B0D-B179-BFD4DB0D6AF3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4C815CD-C5FC-4716-923C-8C6058758A0E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FC9E52F2-B03E-42CC-A521-E157952C1493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A9C867C-DE0E-422E-BEFD-C95FA564E83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</p:spTree>
    <p:extLst>
      <p:ext uri="{BB962C8B-B14F-4D97-AF65-F5344CB8AC3E}">
        <p14:creationId xmlns:p14="http://schemas.microsoft.com/office/powerpoint/2010/main" val="429117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>
                <a16:creationId xmlns:a16="http://schemas.microsoft.com/office/drawing/2014/main" id="{C2F4FEB4-841A-417B-9492-29914544CAAD}"/>
              </a:ext>
            </a:extLst>
          </p:cNvPr>
          <p:cNvSpPr/>
          <p:nvPr userDrawn="1"/>
        </p:nvSpPr>
        <p:spPr>
          <a:xfrm rot="10800000">
            <a:off x="4091152" y="-1"/>
            <a:ext cx="5052848" cy="6858920"/>
          </a:xfrm>
          <a:custGeom>
            <a:avLst/>
            <a:gdLst/>
            <a:ahLst/>
            <a:cxnLst/>
            <a:rect l="l" t="t" r="r" b="b"/>
            <a:pathLst>
              <a:path w="5304155" h="5400040">
                <a:moveTo>
                  <a:pt x="2452941" y="0"/>
                </a:moveTo>
                <a:lnTo>
                  <a:pt x="0" y="0"/>
                </a:lnTo>
                <a:lnTo>
                  <a:pt x="0" y="1831200"/>
                </a:lnTo>
                <a:lnTo>
                  <a:pt x="719099" y="2550706"/>
                </a:lnTo>
                <a:lnTo>
                  <a:pt x="0" y="3269538"/>
                </a:lnTo>
                <a:lnTo>
                  <a:pt x="0" y="5400001"/>
                </a:lnTo>
                <a:lnTo>
                  <a:pt x="2754604" y="5400001"/>
                </a:lnTo>
                <a:lnTo>
                  <a:pt x="5303977" y="2851035"/>
                </a:lnTo>
                <a:lnTo>
                  <a:pt x="2452941" y="0"/>
                </a:lnTo>
                <a:close/>
              </a:path>
            </a:pathLst>
          </a:custGeom>
          <a:solidFill>
            <a:srgbClr val="6B6E6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7B003932-186D-4EDF-B263-C303E50D1C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8994" y="1542591"/>
            <a:ext cx="960733" cy="747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1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D85ACAB0-2E24-4E1E-B093-55F6EFF8C2A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8993" y="2294420"/>
            <a:ext cx="2270235" cy="74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 b="1">
                <a:solidFill>
                  <a:schemeClr val="tx2"/>
                </a:solidFill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855AC16-F82B-474B-9F15-C3BDC82EB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8994" y="3445910"/>
            <a:ext cx="2270236" cy="831322"/>
          </a:xfrm>
          <a:prstGeom prst="rect">
            <a:avLst/>
          </a:prstGeom>
        </p:spPr>
        <p:txBody>
          <a:bodyPr numCol="1"/>
          <a:lstStyle>
            <a:lvl1pPr marL="138109" marR="3810" indent="-128585" algn="l" defTabSz="685788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75" b="0"/>
            </a:lvl1pPr>
            <a:lvl2pPr>
              <a:defRPr sz="1051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29F9814-E9E8-45FB-859C-9DF42FB3F937}"/>
              </a:ext>
            </a:extLst>
          </p:cNvPr>
          <p:cNvGrpSpPr/>
          <p:nvPr userDrawn="1"/>
        </p:nvGrpSpPr>
        <p:grpSpPr>
          <a:xfrm>
            <a:off x="7750885" y="5209987"/>
            <a:ext cx="1393115" cy="1648015"/>
            <a:chOff x="7539247" y="4091711"/>
            <a:chExt cx="1315720" cy="1298575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3EC1D93-82D4-4CF4-9F28-45012E1FFAAA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/>
            <a:lstStyle/>
            <a:p>
              <a:endParaRPr sz="1906" dirty="0"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553FF207-171C-420F-B4CB-0FB867B2702F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0AD18EDA-A99B-4046-BCB9-29E3DC1F88D5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663524AB-F8B1-457F-BED9-E347438B32E1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6"/>
            </a:p>
          </p:txBody>
        </p:sp>
      </p:grp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B1003F9-33C0-4818-BFFD-7339D9C5CE4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</p:spTree>
    <p:extLst>
      <p:ext uri="{BB962C8B-B14F-4D97-AF65-F5344CB8AC3E}">
        <p14:creationId xmlns:p14="http://schemas.microsoft.com/office/powerpoint/2010/main" val="275892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1B4CDE1E-7BA3-4D6C-88C3-B3002829986D}"/>
              </a:ext>
            </a:extLst>
          </p:cNvPr>
          <p:cNvGrpSpPr/>
          <p:nvPr userDrawn="1"/>
        </p:nvGrpSpPr>
        <p:grpSpPr>
          <a:xfrm>
            <a:off x="1" y="-28008"/>
            <a:ext cx="7647075" cy="6914019"/>
            <a:chOff x="0" y="0"/>
            <a:chExt cx="6707048" cy="5400363"/>
          </a:xfrm>
        </p:grpSpPr>
        <p:grpSp>
          <p:nvGrpSpPr>
            <p:cNvPr id="5" name="object 9">
              <a:extLst>
                <a:ext uri="{FF2B5EF4-FFF2-40B4-BE49-F238E27FC236}">
                  <a16:creationId xmlns:a16="http://schemas.microsoft.com/office/drawing/2014/main" id="{CE02E7F8-1538-4BC9-B735-B491FEE93C82}"/>
                </a:ext>
              </a:extLst>
            </p:cNvPr>
            <p:cNvGrpSpPr/>
            <p:nvPr userDrawn="1"/>
          </p:nvGrpSpPr>
          <p:grpSpPr>
            <a:xfrm>
              <a:off x="4018458" y="0"/>
              <a:ext cx="2688590" cy="5400363"/>
              <a:chOff x="4018458" y="0"/>
              <a:chExt cx="2688590" cy="5400363"/>
            </a:xfrm>
          </p:grpSpPr>
          <p:sp>
            <p:nvSpPr>
              <p:cNvPr id="7" name="object 11">
                <a:extLst>
                  <a:ext uri="{FF2B5EF4-FFF2-40B4-BE49-F238E27FC236}">
                    <a16:creationId xmlns:a16="http://schemas.microsoft.com/office/drawing/2014/main" id="{92776D3F-2871-4C91-9913-2D6E0F57B4C0}"/>
                  </a:ext>
                </a:extLst>
              </p:cNvPr>
              <p:cNvSpPr/>
              <p:nvPr/>
            </p:nvSpPr>
            <p:spPr>
              <a:xfrm>
                <a:off x="4018458" y="2733998"/>
                <a:ext cx="2688590" cy="2666365"/>
              </a:xfrm>
              <a:custGeom>
                <a:avLst/>
                <a:gdLst/>
                <a:ahLst/>
                <a:cxnLst/>
                <a:rect l="l" t="t" r="r" b="b"/>
                <a:pathLst>
                  <a:path w="2688590" h="2666365">
                    <a:moveTo>
                      <a:pt x="0" y="1855038"/>
                    </a:moveTo>
                    <a:lnTo>
                      <a:pt x="817973" y="2666003"/>
                    </a:lnTo>
                  </a:path>
                  <a:path w="2688590" h="2666365">
                    <a:moveTo>
                      <a:pt x="2688252" y="2666003"/>
                    </a:moveTo>
                    <a:lnTo>
                      <a:pt x="0" y="0"/>
                    </a:lnTo>
                    <a:lnTo>
                      <a:pt x="0" y="1855038"/>
                    </a:lnTo>
                  </a:path>
                </a:pathLst>
              </a:custGeom>
              <a:ln w="9029">
                <a:solidFill>
                  <a:srgbClr val="6B6E6F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4DE2F2E6-2074-4E42-A87C-E30BD2E1A355}"/>
                  </a:ext>
                </a:extLst>
              </p:cNvPr>
              <p:cNvSpPr/>
              <p:nvPr/>
            </p:nvSpPr>
            <p:spPr>
              <a:xfrm>
                <a:off x="4018458" y="0"/>
                <a:ext cx="2579370" cy="2558415"/>
              </a:xfrm>
              <a:custGeom>
                <a:avLst/>
                <a:gdLst/>
                <a:ahLst/>
                <a:cxnLst/>
                <a:rect l="l" t="t" r="r" b="b"/>
                <a:pathLst>
                  <a:path w="2579370" h="2558415">
                    <a:moveTo>
                      <a:pt x="0" y="703929"/>
                    </a:moveTo>
                    <a:lnTo>
                      <a:pt x="709637" y="0"/>
                    </a:lnTo>
                  </a:path>
                  <a:path w="2579370" h="2558415">
                    <a:moveTo>
                      <a:pt x="2579307" y="0"/>
                    </a:moveTo>
                    <a:lnTo>
                      <a:pt x="0" y="2558027"/>
                    </a:lnTo>
                    <a:lnTo>
                      <a:pt x="0" y="703929"/>
                    </a:lnTo>
                  </a:path>
                </a:pathLst>
              </a:custGeom>
              <a:ln w="9029">
                <a:solidFill>
                  <a:srgbClr val="6B6E6F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B93EC387-C4EC-4655-9A0E-4BD660F8E52C}"/>
                </a:ext>
              </a:extLst>
            </p:cNvPr>
            <p:cNvSpPr/>
            <p:nvPr userDrawn="1"/>
          </p:nvSpPr>
          <p:spPr>
            <a:xfrm>
              <a:off x="0" y="0"/>
              <a:ext cx="3867785" cy="5400040"/>
            </a:xfrm>
            <a:custGeom>
              <a:avLst/>
              <a:gdLst/>
              <a:ahLst/>
              <a:cxnLst/>
              <a:rect l="l" t="t" r="r" b="b"/>
              <a:pathLst>
                <a:path w="3867785" h="5400040">
                  <a:moveTo>
                    <a:pt x="0" y="665183"/>
                  </a:moveTo>
                  <a:lnTo>
                    <a:pt x="1997817" y="2647916"/>
                  </a:lnTo>
                  <a:lnTo>
                    <a:pt x="0" y="4628520"/>
                  </a:lnTo>
                </a:path>
                <a:path w="3867785" h="5400040">
                  <a:moveTo>
                    <a:pt x="1091165" y="5400001"/>
                  </a:moveTo>
                  <a:lnTo>
                    <a:pt x="3867791" y="2645834"/>
                  </a:lnTo>
                  <a:lnTo>
                    <a:pt x="1200408" y="0"/>
                  </a:lnTo>
                </a:path>
              </a:pathLst>
            </a:custGeom>
            <a:ln w="9029">
              <a:solidFill>
                <a:srgbClr val="6B6E6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AE42244-9DCF-4CFD-A685-F3BB732728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619" y="1722410"/>
            <a:ext cx="960733" cy="747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1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DD2BA9EE-4853-4111-850A-8D89AA4A81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9986" y="2546669"/>
            <a:ext cx="2104698" cy="700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 b="1">
                <a:solidFill>
                  <a:schemeClr val="tx2"/>
                </a:solidFill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FBEF4F91-DF6C-416C-B86D-ED0D13CDAEE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89987" y="3698159"/>
            <a:ext cx="2270236" cy="831322"/>
          </a:xfrm>
          <a:prstGeom prst="rect">
            <a:avLst/>
          </a:prstGeom>
        </p:spPr>
        <p:txBody>
          <a:bodyPr numCol="1"/>
          <a:lstStyle>
            <a:lvl1pPr marL="138109" marR="3810" indent="-128585" algn="l" defTabSz="685788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75" b="0"/>
            </a:lvl1pPr>
            <a:lvl2pPr>
              <a:defRPr sz="1051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D830F3-83F6-47BE-A64C-53F6D32A91DB}"/>
              </a:ext>
            </a:extLst>
          </p:cNvPr>
          <p:cNvGrpSpPr/>
          <p:nvPr userDrawn="1"/>
        </p:nvGrpSpPr>
        <p:grpSpPr>
          <a:xfrm>
            <a:off x="7518352" y="5235032"/>
            <a:ext cx="1625649" cy="1648015"/>
            <a:chOff x="7539247" y="4091711"/>
            <a:chExt cx="1315720" cy="1298575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B7871CB1-3EE7-480B-A8BD-537FA59761C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 dirty="0"/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4C68F7BC-B137-4961-A372-66ACC177A620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9CDB4CDE-AC9A-4FFF-8413-A2BB1850940B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C3A711F3-D837-4EB5-BBA8-13173FCCA752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E88B884-45CE-45C5-A338-B67F0E0BBEF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</p:spTree>
    <p:extLst>
      <p:ext uri="{BB962C8B-B14F-4D97-AF65-F5344CB8AC3E}">
        <p14:creationId xmlns:p14="http://schemas.microsoft.com/office/powerpoint/2010/main" val="187061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A6AA8569-44EC-4C62-A6B2-38CFD1E73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"/>
          <a:stretch/>
        </p:blipFill>
        <p:spPr>
          <a:xfrm>
            <a:off x="1" y="-12712"/>
            <a:ext cx="9143999" cy="6870713"/>
          </a:xfrm>
          <a:prstGeom prst="rect">
            <a:avLst/>
          </a:prstGeom>
        </p:spPr>
      </p:pic>
      <p:sp>
        <p:nvSpPr>
          <p:cNvPr id="26" name="object 4">
            <a:extLst>
              <a:ext uri="{FF2B5EF4-FFF2-40B4-BE49-F238E27FC236}">
                <a16:creationId xmlns:a16="http://schemas.microsoft.com/office/drawing/2014/main" id="{18E7468B-BDB6-4DE9-B4F8-93F618433A6A}"/>
              </a:ext>
            </a:extLst>
          </p:cNvPr>
          <p:cNvSpPr/>
          <p:nvPr userDrawn="1"/>
        </p:nvSpPr>
        <p:spPr>
          <a:xfrm>
            <a:off x="1" y="0"/>
            <a:ext cx="9144000" cy="6910382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bg1">
              <a:alpha val="59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4" name="Flèche : chevron 23">
            <a:extLst>
              <a:ext uri="{FF2B5EF4-FFF2-40B4-BE49-F238E27FC236}">
                <a16:creationId xmlns:a16="http://schemas.microsoft.com/office/drawing/2014/main" id="{911BC0A6-93EC-4B6A-9A01-0F5CE18E94EC}"/>
              </a:ext>
            </a:extLst>
          </p:cNvPr>
          <p:cNvSpPr/>
          <p:nvPr userDrawn="1"/>
        </p:nvSpPr>
        <p:spPr>
          <a:xfrm>
            <a:off x="3925615" y="-54854"/>
            <a:ext cx="5225783" cy="6967711"/>
          </a:xfrm>
          <a:prstGeom prst="chevron">
            <a:avLst>
              <a:gd name="adj" fmla="val 6486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90" rIns="68579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95A037B7-71C4-413C-BC77-EC96D5F08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8994" y="1542591"/>
            <a:ext cx="960733" cy="747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1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C1E11B66-5C3A-4C75-AA5F-B2183EB055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8994" y="2294420"/>
            <a:ext cx="2104698" cy="74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 b="1">
                <a:solidFill>
                  <a:schemeClr val="tx2"/>
                </a:solidFill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6E1E12B0-CC42-4335-AE93-5F03BAC8F55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8994" y="3445910"/>
            <a:ext cx="2270236" cy="831322"/>
          </a:xfrm>
          <a:prstGeom prst="rect">
            <a:avLst/>
          </a:prstGeom>
        </p:spPr>
        <p:txBody>
          <a:bodyPr numCol="1"/>
          <a:lstStyle>
            <a:lvl1pPr marL="138109" marR="3810" indent="-128585" algn="l" defTabSz="685788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 sz="975" b="0"/>
            </a:lvl1pPr>
            <a:lvl2pPr>
              <a:defRPr sz="1051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1A0BEEC-862A-4D20-8DE4-B925F5059E23}"/>
              </a:ext>
            </a:extLst>
          </p:cNvPr>
          <p:cNvGrpSpPr/>
          <p:nvPr userDrawn="1"/>
        </p:nvGrpSpPr>
        <p:grpSpPr>
          <a:xfrm>
            <a:off x="7518352" y="5235032"/>
            <a:ext cx="1625649" cy="1648015"/>
            <a:chOff x="7539247" y="4091711"/>
            <a:chExt cx="1315720" cy="1298575"/>
          </a:xfrm>
        </p:grpSpPr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54109458-4236-4B87-91DD-60C63EA71C11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 dirty="0"/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910A67FC-FE01-4C3A-B065-F0D907616409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13E863E8-5D0F-462B-9730-EA4C78498CB7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3F06CEE8-E543-4139-B2E8-610AD3D8F773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C0EE391-EBF8-41FB-9B65-83F59F47397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</p:spTree>
    <p:extLst>
      <p:ext uri="{BB962C8B-B14F-4D97-AF65-F5344CB8AC3E}">
        <p14:creationId xmlns:p14="http://schemas.microsoft.com/office/powerpoint/2010/main" val="19917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>
            <a:extLst>
              <a:ext uri="{FF2B5EF4-FFF2-40B4-BE49-F238E27FC236}">
                <a16:creationId xmlns:a16="http://schemas.microsoft.com/office/drawing/2014/main" id="{0241A5EC-D6C9-45EB-B9F7-412DD9B2F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566" y="1515458"/>
            <a:ext cx="3614392" cy="765109"/>
          </a:xfrm>
          <a:prstGeom prst="rect">
            <a:avLst/>
          </a:prstGeom>
        </p:spPr>
        <p:txBody>
          <a:bodyPr anchor="t"/>
          <a:lstStyle>
            <a:lvl1pPr>
              <a:defRPr sz="2267" b="1">
                <a:latin typeface="+mn-lt"/>
              </a:defRPr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823D64C-0FCF-45C0-818D-1C012C44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00" y="6431307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7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5AAC0D69-FE30-4019-A772-D96C07A37EF8}"/>
              </a:ext>
            </a:extLst>
          </p:cNvPr>
          <p:cNvSpPr/>
          <p:nvPr userDrawn="1"/>
        </p:nvSpPr>
        <p:spPr>
          <a:xfrm>
            <a:off x="4951943" y="3436661"/>
            <a:ext cx="3129316" cy="3480265"/>
          </a:xfrm>
          <a:custGeom>
            <a:avLst/>
            <a:gdLst/>
            <a:ahLst/>
            <a:cxnLst/>
            <a:rect l="l" t="t" r="r" b="b"/>
            <a:pathLst>
              <a:path w="2620645" h="2620010">
                <a:moveTo>
                  <a:pt x="0" y="2060359"/>
                </a:moveTo>
                <a:lnTo>
                  <a:pt x="559651" y="2619692"/>
                </a:lnTo>
              </a:path>
              <a:path w="2620645" h="2620010">
                <a:moveTo>
                  <a:pt x="2620303" y="2619692"/>
                </a:moveTo>
                <a:lnTo>
                  <a:pt x="0" y="0"/>
                </a:lnTo>
                <a:lnTo>
                  <a:pt x="0" y="2060359"/>
                </a:lnTo>
              </a:path>
            </a:pathLst>
          </a:custGeom>
          <a:ln w="6350">
            <a:solidFill>
              <a:srgbClr val="6B6E6F">
                <a:alpha val="50196"/>
              </a:srgbClr>
            </a:solidFill>
          </a:ln>
        </p:spPr>
        <p:txBody>
          <a:bodyPr wrap="square" lIns="0" tIns="0" rIns="0" bIns="0" rtlCol="0" anchor="ctr"/>
          <a:lstStyle/>
          <a:p>
            <a:endParaRPr sz="1275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D2A26067-DF91-4943-99D6-9747F2D83461}"/>
              </a:ext>
            </a:extLst>
          </p:cNvPr>
          <p:cNvSpPr/>
          <p:nvPr userDrawn="1"/>
        </p:nvSpPr>
        <p:spPr>
          <a:xfrm>
            <a:off x="4951943" y="-7160"/>
            <a:ext cx="3074235" cy="3420676"/>
          </a:xfrm>
          <a:custGeom>
            <a:avLst/>
            <a:gdLst/>
            <a:ahLst/>
            <a:cxnLst/>
            <a:rect l="l" t="t" r="r" b="b"/>
            <a:pathLst>
              <a:path w="2585084" h="2585720">
                <a:moveTo>
                  <a:pt x="0" y="525260"/>
                </a:moveTo>
                <a:lnTo>
                  <a:pt x="525092" y="0"/>
                </a:lnTo>
              </a:path>
              <a:path w="2585084" h="2585720">
                <a:moveTo>
                  <a:pt x="2584851" y="0"/>
                </a:moveTo>
                <a:lnTo>
                  <a:pt x="0" y="2585137"/>
                </a:lnTo>
                <a:lnTo>
                  <a:pt x="0" y="525260"/>
                </a:lnTo>
              </a:path>
            </a:pathLst>
          </a:custGeom>
          <a:ln w="6350">
            <a:solidFill>
              <a:srgbClr val="6B6E6F">
                <a:alpha val="50196"/>
              </a:srgbClr>
            </a:solidFill>
          </a:ln>
        </p:spPr>
        <p:txBody>
          <a:bodyPr wrap="square" lIns="0" tIns="0" rIns="0" bIns="0" rtlCol="0" anchor="ctr"/>
          <a:lstStyle/>
          <a:p>
            <a:endParaRPr sz="1275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A966A55A-FEF8-420C-8B7A-C08A3DD6DC2D}"/>
              </a:ext>
            </a:extLst>
          </p:cNvPr>
          <p:cNvSpPr/>
          <p:nvPr userDrawn="1"/>
        </p:nvSpPr>
        <p:spPr>
          <a:xfrm>
            <a:off x="-15285" y="-7160"/>
            <a:ext cx="4954382" cy="6934234"/>
          </a:xfrm>
          <a:custGeom>
            <a:avLst/>
            <a:gdLst/>
            <a:ahLst/>
            <a:cxnLst/>
            <a:rect l="l" t="t" r="r" b="b"/>
            <a:pathLst>
              <a:path w="4291965" h="5400040">
                <a:moveTo>
                  <a:pt x="0" y="451843"/>
                </a:moveTo>
                <a:lnTo>
                  <a:pt x="2230912" y="2684028"/>
                </a:lnTo>
                <a:lnTo>
                  <a:pt x="0" y="4914131"/>
                </a:lnTo>
              </a:path>
              <a:path w="4291965" h="5400040">
                <a:moveTo>
                  <a:pt x="1573394" y="5400001"/>
                </a:moveTo>
                <a:lnTo>
                  <a:pt x="4291474" y="2682326"/>
                </a:lnTo>
                <a:lnTo>
                  <a:pt x="1609148" y="0"/>
                </a:lnTo>
              </a:path>
            </a:pathLst>
          </a:custGeom>
          <a:ln w="6350">
            <a:solidFill>
              <a:srgbClr val="6B6E6F">
                <a:alpha val="50196"/>
              </a:srgbClr>
            </a:solidFill>
          </a:ln>
        </p:spPr>
        <p:txBody>
          <a:bodyPr wrap="square" lIns="0" tIns="0" rIns="0" bIns="0" rtlCol="0" anchor="ctr"/>
          <a:lstStyle/>
          <a:p>
            <a:endParaRPr sz="1275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ADC07DC2-E922-4166-949E-E033E90DA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355" y="2837676"/>
            <a:ext cx="3554165" cy="959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/>
              <a:t>In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massa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. Suspendisse </a:t>
            </a:r>
            <a:r>
              <a:rPr lang="fr-FR" dirty="0" err="1"/>
              <a:t>sollicitudin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et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rutrum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id </a:t>
            </a:r>
            <a:r>
              <a:rPr lang="fr-FR" dirty="0" err="1"/>
              <a:t>maximus</a:t>
            </a:r>
            <a:r>
              <a:rPr lang="fr-FR" dirty="0"/>
              <a:t> diam, a </a:t>
            </a:r>
            <a:r>
              <a:rPr lang="fr-FR" dirty="0" err="1"/>
              <a:t>elementum</a:t>
            </a:r>
            <a:r>
              <a:rPr lang="fr-FR" dirty="0"/>
              <a:t> est.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 ante vitae ipsum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</a:t>
            </a:r>
            <a:r>
              <a:rPr lang="fr-FR" dirty="0" err="1"/>
              <a:t>Curabitur</a:t>
            </a:r>
            <a:r>
              <a:rPr lang="fr-FR" dirty="0"/>
              <a:t> porta, </a:t>
            </a:r>
            <a:r>
              <a:rPr lang="fr-FR" dirty="0" err="1"/>
              <a:t>urna</a:t>
            </a:r>
            <a:r>
              <a:rPr lang="fr-FR" dirty="0"/>
              <a:t> a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, erat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 ante, dictum </a:t>
            </a:r>
            <a:r>
              <a:rPr lang="fr-FR" dirty="0" err="1"/>
              <a:t>rutrum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vitae </a:t>
            </a:r>
            <a:r>
              <a:rPr lang="fr-FR" dirty="0" err="1"/>
              <a:t>urna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vitae rhoncus. </a:t>
            </a:r>
          </a:p>
          <a:p>
            <a:pPr lvl="0"/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,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sollicitudin</a:t>
            </a:r>
            <a:r>
              <a:rPr lang="fr-FR" dirty="0"/>
              <a:t> nec nunc.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et rhoncus </a:t>
            </a:r>
            <a:r>
              <a:rPr lang="fr-FR" dirty="0" err="1"/>
              <a:t>mauris</a:t>
            </a:r>
            <a:r>
              <a:rPr lang="fr-FR" dirty="0"/>
              <a:t>. In semper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. Nam </a:t>
            </a:r>
            <a:r>
              <a:rPr lang="fr-FR" dirty="0" err="1"/>
              <a:t>hendrerit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. </a:t>
            </a:r>
          </a:p>
        </p:txBody>
      </p:sp>
      <p:sp>
        <p:nvSpPr>
          <p:cNvPr id="18" name="Parallélogramme 28">
            <a:extLst>
              <a:ext uri="{FF2B5EF4-FFF2-40B4-BE49-F238E27FC236}">
                <a16:creationId xmlns:a16="http://schemas.microsoft.com/office/drawing/2014/main" id="{909AD38E-0925-4C98-86C1-C245B017FDF4}"/>
              </a:ext>
            </a:extLst>
          </p:cNvPr>
          <p:cNvSpPr/>
          <p:nvPr userDrawn="1"/>
        </p:nvSpPr>
        <p:spPr>
          <a:xfrm>
            <a:off x="1950545" y="1499962"/>
            <a:ext cx="125651" cy="780606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5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1557FB1A-1E8E-4DC0-9F99-177FECC0F09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04DC456-4E29-462D-919B-24FC3CC4DD9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480805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1">
            <a:extLst>
              <a:ext uri="{FF2B5EF4-FFF2-40B4-BE49-F238E27FC236}">
                <a16:creationId xmlns:a16="http://schemas.microsoft.com/office/drawing/2014/main" id="{C3C62567-E7D4-44F6-B437-C2C07682BF8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15826" y="1293558"/>
            <a:ext cx="1867376" cy="10515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13447">
              <a:lnSpc>
                <a:spcPct val="100000"/>
              </a:lnSpc>
              <a:spcBef>
                <a:spcPts val="106"/>
              </a:spcBef>
              <a:defRPr sz="2250" b="1" i="0">
                <a:latin typeface="+mn-l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LOREM</a:t>
            </a:r>
            <a:r>
              <a:rPr spc="-68" dirty="0"/>
              <a:t> </a:t>
            </a:r>
            <a:r>
              <a:rPr dirty="0"/>
              <a:t>IPSUM</a:t>
            </a:r>
            <a:br>
              <a:rPr lang="fr-FR" dirty="0"/>
            </a:br>
            <a:r>
              <a:rPr lang="fr-FR" dirty="0">
                <a:solidFill>
                  <a:srgbClr val="EE4025"/>
                </a:solidFill>
              </a:rPr>
              <a:t>DOLORES</a:t>
            </a:r>
            <a:endParaRPr dirty="0">
              <a:solidFill>
                <a:srgbClr val="EE4025"/>
              </a:solidFill>
            </a:endParaRP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4FB879C3-D64A-4ED5-A7CA-237B3C496C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6205" y="2516580"/>
            <a:ext cx="1882699" cy="12173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"/>
            </a:lvl1pPr>
          </a:lstStyle>
          <a:p>
            <a:pPr lvl="0"/>
            <a:r>
              <a:rPr lang="fr-FR" dirty="0"/>
              <a:t>In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massa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. Suspendisse </a:t>
            </a:r>
            <a:r>
              <a:rPr lang="fr-FR" dirty="0" err="1"/>
              <a:t>sollicitudin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et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rutrum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id </a:t>
            </a:r>
            <a:r>
              <a:rPr lang="fr-FR" dirty="0" err="1"/>
              <a:t>maximus</a:t>
            </a:r>
            <a:r>
              <a:rPr lang="fr-FR" dirty="0"/>
              <a:t> diam, a </a:t>
            </a:r>
            <a:r>
              <a:rPr lang="fr-FR" dirty="0" err="1"/>
              <a:t>elementum</a:t>
            </a:r>
            <a:r>
              <a:rPr lang="fr-FR" dirty="0"/>
              <a:t> est.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 ante vitae ipsum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</a:t>
            </a:r>
            <a:r>
              <a:rPr lang="fr-FR" dirty="0" err="1"/>
              <a:t>Curabitur</a:t>
            </a:r>
            <a:r>
              <a:rPr lang="fr-FR" dirty="0"/>
              <a:t> porta, </a:t>
            </a:r>
            <a:r>
              <a:rPr lang="fr-FR" dirty="0" err="1"/>
              <a:t>urna</a:t>
            </a:r>
            <a:r>
              <a:rPr lang="fr-FR" dirty="0"/>
              <a:t> a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, erat </a:t>
            </a:r>
            <a:r>
              <a:rPr lang="fr-FR" dirty="0" err="1"/>
              <a:t>metus</a:t>
            </a:r>
            <a:r>
              <a:rPr lang="fr-FR" dirty="0"/>
              <a:t>.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51008B7-410A-49FB-9E20-F41FE5B776EB}"/>
              </a:ext>
            </a:extLst>
          </p:cNvPr>
          <p:cNvGrpSpPr/>
          <p:nvPr userDrawn="1"/>
        </p:nvGrpSpPr>
        <p:grpSpPr>
          <a:xfrm>
            <a:off x="7750885" y="5209985"/>
            <a:ext cx="1393115" cy="1648015"/>
            <a:chOff x="7539247" y="4091711"/>
            <a:chExt cx="1315720" cy="1298575"/>
          </a:xfrm>
        </p:grpSpPr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987D7E66-7F1C-4C17-8053-F9BE6D196030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867F55D9-574D-4B2D-9C36-8E6FB8E97C4D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EF81BD9A-3FEF-4741-8134-B6EC8E6C504D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FEE7F8C1-68BC-4FA2-A5EA-CDA81574B305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13" name="object 9">
            <a:extLst>
              <a:ext uri="{FF2B5EF4-FFF2-40B4-BE49-F238E27FC236}">
                <a16:creationId xmlns:a16="http://schemas.microsoft.com/office/drawing/2014/main" id="{44035E1B-A571-4902-B0B6-679516ADBC59}"/>
              </a:ext>
            </a:extLst>
          </p:cNvPr>
          <p:cNvSpPr/>
          <p:nvPr userDrawn="1"/>
        </p:nvSpPr>
        <p:spPr>
          <a:xfrm>
            <a:off x="5868326" y="1125679"/>
            <a:ext cx="335758" cy="335758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1729C9B-322C-4840-B636-0453FD8C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0C0743EE-750B-4D79-849E-D803511AA6B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53A94455-8AD2-4840-8053-07760A882C6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59538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9C4EB8B3-1E0E-4E8D-8B1E-019B3AD1A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790" y="2738702"/>
            <a:ext cx="7370421" cy="798006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DB0820C6-A24E-4E57-9627-7BA397BC18F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790" y="3644039"/>
            <a:ext cx="7370421" cy="658086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9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15" name="Espace réservé du texte 25">
            <a:extLst>
              <a:ext uri="{FF2B5EF4-FFF2-40B4-BE49-F238E27FC236}">
                <a16:creationId xmlns:a16="http://schemas.microsoft.com/office/drawing/2014/main" id="{BC89FD34-5054-44D9-BC34-E3285D9F175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86790" y="1769800"/>
            <a:ext cx="7370421" cy="798006"/>
          </a:xfrm>
          <a:prstGeom prst="rect">
            <a:avLst/>
          </a:prstGeom>
        </p:spPr>
        <p:txBody>
          <a:bodyPr anchor="t"/>
          <a:lstStyle>
            <a:lvl1pPr marL="8995" marR="3598" indent="0" algn="l" defTabSz="647670" rtl="0" eaLnBrk="1" fontAlgn="auto" latinLnBrk="0" hangingPunct="1">
              <a:lnSpc>
                <a:spcPct val="103400"/>
              </a:lnSpc>
              <a:spcBef>
                <a:spcPts val="20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EE4025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marL="8995" marR="3598" lvl="0" indent="0" algn="l" defTabSz="647670" rtl="0" eaLnBrk="1" fontAlgn="auto" latinLnBrk="0" hangingPunct="1">
              <a:lnSpc>
                <a:spcPct val="103400"/>
              </a:lnSpc>
              <a:spcBef>
                <a:spcPts val="20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spc="4" dirty="0" err="1"/>
              <a:t>Leniendel</a:t>
            </a:r>
            <a:r>
              <a:rPr lang="fr-FR" sz="1200" spc="4" dirty="0"/>
              <a:t> </a:t>
            </a:r>
            <a:r>
              <a:rPr lang="fr-FR" sz="1200" spc="4" dirty="0" err="1"/>
              <a:t>esto</a:t>
            </a:r>
            <a:r>
              <a:rPr lang="fr-FR" sz="1200" spc="4" dirty="0"/>
              <a:t> </a:t>
            </a:r>
            <a:r>
              <a:rPr lang="fr-FR" sz="1200" dirty="0" err="1"/>
              <a:t>videlit</a:t>
            </a:r>
            <a:r>
              <a:rPr lang="fr-FR" sz="1200" dirty="0"/>
              <a:t> </a:t>
            </a:r>
            <a:r>
              <a:rPr lang="fr-FR" sz="1200" spc="7" dirty="0"/>
              <a:t>ut </a:t>
            </a:r>
            <a:r>
              <a:rPr lang="fr-FR" sz="1200" dirty="0" err="1"/>
              <a:t>fugias</a:t>
            </a:r>
            <a:r>
              <a:rPr lang="fr-FR" sz="1200" dirty="0"/>
              <a:t> </a:t>
            </a:r>
            <a:r>
              <a:rPr lang="fr-FR" sz="1200" dirty="0" err="1"/>
              <a:t>verrorroviti</a:t>
            </a:r>
            <a:r>
              <a:rPr lang="fr-FR" sz="1200" dirty="0"/>
              <a:t> </a:t>
            </a:r>
            <a:r>
              <a:rPr lang="fr-FR" sz="1200" dirty="0" err="1"/>
              <a:t>nobitis</a:t>
            </a:r>
            <a:r>
              <a:rPr lang="fr-FR" sz="1200" dirty="0"/>
              <a:t> </a:t>
            </a:r>
            <a:r>
              <a:rPr lang="fr-FR" sz="1200" spc="4" dirty="0" err="1"/>
              <a:t>molut</a:t>
            </a:r>
            <a:r>
              <a:rPr lang="fr-FR" sz="1200" spc="4" dirty="0"/>
              <a:t> </a:t>
            </a:r>
            <a:r>
              <a:rPr lang="fr-FR" sz="1200" dirty="0" err="1"/>
              <a:t>exerrum</a:t>
            </a:r>
            <a:r>
              <a:rPr lang="fr-FR" sz="1200" dirty="0"/>
              <a:t>.  </a:t>
            </a:r>
            <a:r>
              <a:rPr lang="fr-FR" sz="1200" spc="11" dirty="0"/>
              <a:t>De </a:t>
            </a:r>
            <a:r>
              <a:rPr lang="fr-FR" sz="1200" spc="4" dirty="0" err="1"/>
              <a:t>repersped</a:t>
            </a:r>
            <a:r>
              <a:rPr lang="fr-FR" sz="1200" spc="4" dirty="0"/>
              <a:t> </a:t>
            </a:r>
            <a:r>
              <a:rPr lang="fr-FR" sz="1200" spc="4" dirty="0" err="1"/>
              <a:t>quasimp</a:t>
            </a:r>
            <a:r>
              <a:rPr lang="fr-FR" sz="1200" spc="4" dirty="0"/>
              <a:t> </a:t>
            </a:r>
            <a:r>
              <a:rPr lang="fr-FR" sz="1200" dirty="0" err="1"/>
              <a:t>orehenit</a:t>
            </a:r>
            <a:r>
              <a:rPr lang="fr-FR" sz="1200" dirty="0"/>
              <a:t> </a:t>
            </a:r>
            <a:r>
              <a:rPr lang="fr-FR" sz="1200" spc="4" dirty="0"/>
              <a:t>et </a:t>
            </a:r>
            <a:r>
              <a:rPr lang="fr-FR" sz="1200" dirty="0" err="1"/>
              <a:t>doluptati</a:t>
            </a:r>
            <a:r>
              <a:rPr lang="fr-FR" sz="1200" dirty="0"/>
              <a:t> </a:t>
            </a:r>
            <a:r>
              <a:rPr lang="fr-FR" sz="1200" spc="4" dirty="0" err="1"/>
              <a:t>omniendere</a:t>
            </a:r>
            <a:r>
              <a:rPr lang="fr-FR" sz="1200" spc="4" dirty="0"/>
              <a:t> </a:t>
            </a:r>
            <a:r>
              <a:rPr lang="fr-FR" sz="1200" spc="7" dirty="0" err="1"/>
              <a:t>ea</a:t>
            </a:r>
            <a:r>
              <a:rPr lang="fr-FR" sz="1200" spc="-71" dirty="0"/>
              <a:t> </a:t>
            </a:r>
            <a:r>
              <a:rPr lang="fr-FR" sz="1200" dirty="0" err="1"/>
              <a:t>niment</a:t>
            </a:r>
            <a:r>
              <a:rPr lang="fr-FR" sz="1200" dirty="0"/>
              <a:t>. </a:t>
            </a:r>
            <a:r>
              <a:rPr lang="fr-FR" sz="1200" spc="4" dirty="0" err="1"/>
              <a:t>Leniendel</a:t>
            </a:r>
            <a:r>
              <a:rPr lang="fr-FR" sz="1200" spc="4" dirty="0"/>
              <a:t> </a:t>
            </a:r>
            <a:r>
              <a:rPr lang="fr-FR" sz="1200" spc="4" dirty="0" err="1"/>
              <a:t>esto</a:t>
            </a:r>
            <a:r>
              <a:rPr lang="fr-FR" sz="1200" spc="4" dirty="0"/>
              <a:t> </a:t>
            </a:r>
            <a:r>
              <a:rPr lang="fr-FR" sz="1200" dirty="0" err="1"/>
              <a:t>videlit</a:t>
            </a:r>
            <a:r>
              <a:rPr lang="fr-FR" sz="1200" dirty="0"/>
              <a:t> </a:t>
            </a:r>
            <a:r>
              <a:rPr lang="fr-FR" sz="1200" spc="7" dirty="0"/>
              <a:t>ut </a:t>
            </a:r>
            <a:r>
              <a:rPr lang="fr-FR" sz="1200" dirty="0" err="1"/>
              <a:t>fugias</a:t>
            </a:r>
            <a:r>
              <a:rPr lang="fr-FR" sz="1200" dirty="0"/>
              <a:t> </a:t>
            </a:r>
            <a:r>
              <a:rPr lang="fr-FR" sz="1200" dirty="0" err="1"/>
              <a:t>verrorroviti</a:t>
            </a:r>
            <a:r>
              <a:rPr lang="fr-FR" sz="1200" dirty="0"/>
              <a:t> </a:t>
            </a:r>
            <a:r>
              <a:rPr lang="fr-FR" sz="1200" dirty="0" err="1"/>
              <a:t>nobitis</a:t>
            </a:r>
            <a:r>
              <a:rPr lang="fr-FR" sz="1200" dirty="0"/>
              <a:t> </a:t>
            </a:r>
            <a:r>
              <a:rPr lang="fr-FR" sz="1200" spc="4" dirty="0" err="1"/>
              <a:t>molut</a:t>
            </a:r>
            <a:r>
              <a:rPr lang="fr-FR" sz="1200" spc="4" dirty="0"/>
              <a:t> </a:t>
            </a:r>
            <a:r>
              <a:rPr lang="fr-FR" sz="1200" dirty="0" err="1"/>
              <a:t>exerrum</a:t>
            </a:r>
            <a:r>
              <a:rPr lang="fr-FR" sz="1200" dirty="0"/>
              <a:t>.  </a:t>
            </a:r>
            <a:r>
              <a:rPr lang="fr-FR" sz="1200" spc="11" dirty="0"/>
              <a:t>De </a:t>
            </a:r>
            <a:r>
              <a:rPr lang="fr-FR" sz="1200" spc="4" dirty="0" err="1"/>
              <a:t>repersped</a:t>
            </a:r>
            <a:r>
              <a:rPr lang="fr-FR" sz="1200" spc="4" dirty="0"/>
              <a:t> </a:t>
            </a:r>
            <a:r>
              <a:rPr lang="fr-FR" sz="1200" spc="4" dirty="0" err="1"/>
              <a:t>quasimp</a:t>
            </a:r>
            <a:r>
              <a:rPr lang="fr-FR" sz="1200" spc="4" dirty="0"/>
              <a:t> </a:t>
            </a:r>
            <a:r>
              <a:rPr lang="fr-FR" sz="1200" dirty="0" err="1"/>
              <a:t>orehenit</a:t>
            </a:r>
            <a:r>
              <a:rPr lang="fr-FR" sz="1200" dirty="0"/>
              <a:t> </a:t>
            </a:r>
            <a:r>
              <a:rPr lang="fr-FR" sz="1200" spc="4" dirty="0"/>
              <a:t>et </a:t>
            </a:r>
            <a:r>
              <a:rPr lang="fr-FR" sz="1200" dirty="0" err="1"/>
              <a:t>doluptati</a:t>
            </a:r>
            <a:r>
              <a:rPr lang="fr-FR" sz="1200" dirty="0"/>
              <a:t> </a:t>
            </a:r>
            <a:r>
              <a:rPr lang="fr-FR" sz="1200" spc="4" dirty="0" err="1"/>
              <a:t>omniendere</a:t>
            </a:r>
            <a:r>
              <a:rPr lang="fr-FR" sz="1200" spc="4" dirty="0"/>
              <a:t> </a:t>
            </a:r>
            <a:r>
              <a:rPr lang="fr-FR" sz="1200" spc="7" dirty="0" err="1"/>
              <a:t>ea</a:t>
            </a:r>
            <a:r>
              <a:rPr lang="fr-FR" sz="1200" spc="-71" dirty="0"/>
              <a:t> </a:t>
            </a:r>
            <a:r>
              <a:rPr lang="fr-FR" sz="1200" dirty="0" err="1"/>
              <a:t>niment</a:t>
            </a:r>
            <a:r>
              <a:rPr lang="fr-FR" sz="1200" dirty="0"/>
              <a:t>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E39A892-6E91-46FF-BA4A-C375E183A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>
                <a:latin typeface="+mn-lt"/>
              </a:defRPr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7" name="Parallélogramme 28">
            <a:extLst>
              <a:ext uri="{FF2B5EF4-FFF2-40B4-BE49-F238E27FC236}">
                <a16:creationId xmlns:a16="http://schemas.microsoft.com/office/drawing/2014/main" id="{E2B1DB0A-CD58-4A33-A252-E1E991913953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0990C13-F00B-4A61-B66B-33E4E630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43A28C1-1111-47DF-A345-CB79DF59741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A0591C3B-3C59-4EFA-B04B-87F8806C67D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4981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>
            <a:extLst>
              <a:ext uri="{FF2B5EF4-FFF2-40B4-BE49-F238E27FC236}">
                <a16:creationId xmlns:a16="http://schemas.microsoft.com/office/drawing/2014/main" id="{0241A5EC-D6C9-45EB-B9F7-412DD9B2F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823D64C-0FCF-45C0-818D-1C012C44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Parallélogramme 28">
            <a:extLst>
              <a:ext uri="{FF2B5EF4-FFF2-40B4-BE49-F238E27FC236}">
                <a16:creationId xmlns:a16="http://schemas.microsoft.com/office/drawing/2014/main" id="{9327E1E9-2CE3-495F-867C-548F903E607D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6A0FCE4-E28B-4D89-9696-C4449E6BE37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783A5B6-AEDA-4A7B-9F04-27DD5E28CAB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B55CB1-78D7-4107-B774-BE715411FE84}"/>
              </a:ext>
            </a:extLst>
          </p:cNvPr>
          <p:cNvSpPr/>
          <p:nvPr userDrawn="1"/>
        </p:nvSpPr>
        <p:spPr>
          <a:xfrm rot="16200000">
            <a:off x="-2371980" y="3534656"/>
            <a:ext cx="5414360" cy="32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41" dirty="0">
                <a:latin typeface="Hind" panose="02000000000000000000"/>
              </a:rPr>
              <a:t>Ce document est la propriété de Nexter. Les informations qu’il contient ne peuvent être utilisées, reproduites ou communiquées sans son accord préalable écrit.</a:t>
            </a:r>
          </a:p>
        </p:txBody>
      </p:sp>
    </p:spTree>
    <p:extLst>
      <p:ext uri="{BB962C8B-B14F-4D97-AF65-F5344CB8AC3E}">
        <p14:creationId xmlns:p14="http://schemas.microsoft.com/office/powerpoint/2010/main" val="134724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0A6F1119-C108-4EB6-8A80-FC82043CE3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279" y="2791033"/>
            <a:ext cx="7417443" cy="1909112"/>
          </a:xfrm>
          <a:prstGeom prst="rect">
            <a:avLst/>
          </a:prstGeom>
        </p:spPr>
        <p:txBody>
          <a:bodyPr numCol="2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79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17" name="Espace réservé du texte 25">
            <a:extLst>
              <a:ext uri="{FF2B5EF4-FFF2-40B4-BE49-F238E27FC236}">
                <a16:creationId xmlns:a16="http://schemas.microsoft.com/office/drawing/2014/main" id="{564CD893-04B5-4C85-A896-46FFBD47D5D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63279" y="1770034"/>
            <a:ext cx="7417443" cy="798006"/>
          </a:xfrm>
          <a:prstGeom prst="rect">
            <a:avLst/>
          </a:prstGeom>
        </p:spPr>
        <p:txBody>
          <a:bodyPr anchor="t"/>
          <a:lstStyle>
            <a:lvl1pPr marL="8995" marR="3598" indent="0" algn="l" defTabSz="647670" rtl="0" eaLnBrk="1" fontAlgn="auto" latinLnBrk="0" hangingPunct="1">
              <a:lnSpc>
                <a:spcPct val="103400"/>
              </a:lnSpc>
              <a:spcBef>
                <a:spcPts val="20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marL="8995" marR="3598" lvl="0" indent="0" algn="l" defTabSz="647670" rtl="0" eaLnBrk="1" fontAlgn="auto" latinLnBrk="0" hangingPunct="1">
              <a:lnSpc>
                <a:spcPct val="103400"/>
              </a:lnSpc>
              <a:spcBef>
                <a:spcPts val="20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spc="4" dirty="0" err="1"/>
              <a:t>Leniendel</a:t>
            </a:r>
            <a:r>
              <a:rPr lang="fr-FR" sz="1200" spc="4" dirty="0"/>
              <a:t> </a:t>
            </a:r>
            <a:r>
              <a:rPr lang="fr-FR" sz="1200" spc="4" dirty="0" err="1"/>
              <a:t>esto</a:t>
            </a:r>
            <a:r>
              <a:rPr lang="fr-FR" sz="1200" spc="4" dirty="0"/>
              <a:t> </a:t>
            </a:r>
            <a:r>
              <a:rPr lang="fr-FR" sz="1200" dirty="0" err="1"/>
              <a:t>videlit</a:t>
            </a:r>
            <a:r>
              <a:rPr lang="fr-FR" sz="1200" dirty="0"/>
              <a:t> </a:t>
            </a:r>
            <a:r>
              <a:rPr lang="fr-FR" sz="1200" spc="7" dirty="0"/>
              <a:t>ut </a:t>
            </a:r>
            <a:r>
              <a:rPr lang="fr-FR" sz="1200" dirty="0" err="1"/>
              <a:t>fugias</a:t>
            </a:r>
            <a:r>
              <a:rPr lang="fr-FR" sz="1200" dirty="0"/>
              <a:t> </a:t>
            </a:r>
            <a:r>
              <a:rPr lang="fr-FR" sz="1200" dirty="0" err="1"/>
              <a:t>verrorroviti</a:t>
            </a:r>
            <a:r>
              <a:rPr lang="fr-FR" sz="1200" dirty="0"/>
              <a:t> </a:t>
            </a:r>
            <a:r>
              <a:rPr lang="fr-FR" sz="1200" dirty="0" err="1"/>
              <a:t>nobitis</a:t>
            </a:r>
            <a:r>
              <a:rPr lang="fr-FR" sz="1200" dirty="0"/>
              <a:t> </a:t>
            </a:r>
            <a:r>
              <a:rPr lang="fr-FR" sz="1200" spc="4" dirty="0" err="1"/>
              <a:t>molut</a:t>
            </a:r>
            <a:r>
              <a:rPr lang="fr-FR" sz="1200" spc="4" dirty="0"/>
              <a:t> </a:t>
            </a:r>
            <a:r>
              <a:rPr lang="fr-FR" sz="1200" dirty="0" err="1"/>
              <a:t>exerrum</a:t>
            </a:r>
            <a:r>
              <a:rPr lang="fr-FR" sz="1200" dirty="0"/>
              <a:t>.  </a:t>
            </a:r>
            <a:r>
              <a:rPr lang="fr-FR" sz="1200" spc="11" dirty="0"/>
              <a:t>De </a:t>
            </a:r>
            <a:r>
              <a:rPr lang="fr-FR" sz="1200" spc="4" dirty="0" err="1"/>
              <a:t>repersped</a:t>
            </a:r>
            <a:r>
              <a:rPr lang="fr-FR" sz="1200" spc="4" dirty="0"/>
              <a:t> </a:t>
            </a:r>
            <a:r>
              <a:rPr lang="fr-FR" sz="1200" spc="4" dirty="0" err="1"/>
              <a:t>quasimp</a:t>
            </a:r>
            <a:r>
              <a:rPr lang="fr-FR" sz="1200" spc="4" dirty="0"/>
              <a:t> </a:t>
            </a:r>
            <a:r>
              <a:rPr lang="fr-FR" sz="1200" dirty="0" err="1"/>
              <a:t>orehenit</a:t>
            </a:r>
            <a:r>
              <a:rPr lang="fr-FR" sz="1200" dirty="0"/>
              <a:t> </a:t>
            </a:r>
            <a:r>
              <a:rPr lang="fr-FR" sz="1200" spc="4" dirty="0"/>
              <a:t>et </a:t>
            </a:r>
            <a:r>
              <a:rPr lang="fr-FR" sz="1200" dirty="0" err="1"/>
              <a:t>doluptati</a:t>
            </a:r>
            <a:r>
              <a:rPr lang="fr-FR" sz="1200" dirty="0"/>
              <a:t> </a:t>
            </a:r>
            <a:r>
              <a:rPr lang="fr-FR" sz="1200" spc="4" dirty="0" err="1"/>
              <a:t>omniendere</a:t>
            </a:r>
            <a:r>
              <a:rPr lang="fr-FR" sz="1200" spc="4" dirty="0"/>
              <a:t> </a:t>
            </a:r>
            <a:r>
              <a:rPr lang="fr-FR" sz="1200" spc="7" dirty="0" err="1"/>
              <a:t>ea</a:t>
            </a:r>
            <a:r>
              <a:rPr lang="fr-FR" sz="1200" spc="-71" dirty="0"/>
              <a:t> </a:t>
            </a:r>
            <a:r>
              <a:rPr lang="fr-FR" sz="1200" dirty="0" err="1"/>
              <a:t>niment</a:t>
            </a:r>
            <a:r>
              <a:rPr lang="fr-FR" sz="1200" dirty="0"/>
              <a:t>. </a:t>
            </a:r>
            <a:r>
              <a:rPr lang="fr-FR" sz="1200" spc="4" dirty="0" err="1"/>
              <a:t>Leniendel</a:t>
            </a:r>
            <a:r>
              <a:rPr lang="fr-FR" sz="1200" spc="4" dirty="0"/>
              <a:t> </a:t>
            </a:r>
            <a:r>
              <a:rPr lang="fr-FR" sz="1200" spc="4" dirty="0" err="1"/>
              <a:t>esto</a:t>
            </a:r>
            <a:r>
              <a:rPr lang="fr-FR" sz="1200" spc="4" dirty="0"/>
              <a:t> </a:t>
            </a:r>
            <a:r>
              <a:rPr lang="fr-FR" sz="1200" dirty="0" err="1"/>
              <a:t>videlit</a:t>
            </a:r>
            <a:r>
              <a:rPr lang="fr-FR" sz="1200" dirty="0"/>
              <a:t> </a:t>
            </a:r>
            <a:r>
              <a:rPr lang="fr-FR" sz="1200" spc="7" dirty="0"/>
              <a:t>ut </a:t>
            </a:r>
            <a:r>
              <a:rPr lang="fr-FR" sz="1200" dirty="0" err="1"/>
              <a:t>fugias</a:t>
            </a:r>
            <a:r>
              <a:rPr lang="fr-FR" sz="1200" dirty="0"/>
              <a:t> </a:t>
            </a:r>
            <a:r>
              <a:rPr lang="fr-FR" sz="1200" dirty="0" err="1"/>
              <a:t>verrorroviti</a:t>
            </a:r>
            <a:r>
              <a:rPr lang="fr-FR" sz="1200" dirty="0"/>
              <a:t> </a:t>
            </a:r>
            <a:r>
              <a:rPr lang="fr-FR" sz="1200" dirty="0" err="1"/>
              <a:t>nobitis</a:t>
            </a:r>
            <a:r>
              <a:rPr lang="fr-FR" sz="1200" dirty="0"/>
              <a:t> </a:t>
            </a:r>
            <a:r>
              <a:rPr lang="fr-FR" sz="1200" spc="4" dirty="0" err="1"/>
              <a:t>molut</a:t>
            </a:r>
            <a:r>
              <a:rPr lang="fr-FR" sz="1200" spc="4" dirty="0"/>
              <a:t> </a:t>
            </a:r>
            <a:r>
              <a:rPr lang="fr-FR" sz="1200" dirty="0" err="1"/>
              <a:t>exerrum</a:t>
            </a:r>
            <a:r>
              <a:rPr lang="fr-FR" sz="1200" dirty="0"/>
              <a:t>.  </a:t>
            </a:r>
            <a:r>
              <a:rPr lang="fr-FR" sz="1200" spc="11" dirty="0"/>
              <a:t>De </a:t>
            </a:r>
            <a:r>
              <a:rPr lang="fr-FR" sz="1200" spc="4" dirty="0" err="1"/>
              <a:t>repersped</a:t>
            </a:r>
            <a:r>
              <a:rPr lang="fr-FR" sz="1200" spc="4" dirty="0"/>
              <a:t> </a:t>
            </a:r>
            <a:r>
              <a:rPr lang="fr-FR" sz="1200" spc="4" dirty="0" err="1"/>
              <a:t>quasimp</a:t>
            </a:r>
            <a:r>
              <a:rPr lang="fr-FR" sz="1200" spc="4" dirty="0"/>
              <a:t> </a:t>
            </a:r>
            <a:r>
              <a:rPr lang="fr-FR" sz="1200" dirty="0" err="1"/>
              <a:t>orehenit</a:t>
            </a:r>
            <a:r>
              <a:rPr lang="fr-FR" sz="1200" dirty="0"/>
              <a:t> </a:t>
            </a:r>
            <a:r>
              <a:rPr lang="fr-FR" sz="1200" spc="4" dirty="0"/>
              <a:t>et </a:t>
            </a:r>
            <a:r>
              <a:rPr lang="fr-FR" sz="1200" dirty="0" err="1"/>
              <a:t>doluptati</a:t>
            </a:r>
            <a:r>
              <a:rPr lang="fr-FR" sz="1200" dirty="0"/>
              <a:t> </a:t>
            </a:r>
            <a:r>
              <a:rPr lang="fr-FR" sz="1200" spc="4" dirty="0" err="1"/>
              <a:t>omniendere</a:t>
            </a:r>
            <a:r>
              <a:rPr lang="fr-FR" sz="1200" spc="4" dirty="0"/>
              <a:t> </a:t>
            </a:r>
            <a:r>
              <a:rPr lang="fr-FR" sz="1200" spc="7" dirty="0" err="1"/>
              <a:t>ea</a:t>
            </a:r>
            <a:r>
              <a:rPr lang="fr-FR" sz="1200" spc="-71" dirty="0"/>
              <a:t> </a:t>
            </a:r>
            <a:r>
              <a:rPr lang="fr-FR" sz="1200" dirty="0" err="1"/>
              <a:t>niment</a:t>
            </a:r>
            <a:r>
              <a:rPr lang="fr-FR" sz="1200" dirty="0"/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51411FB-7892-44C7-873B-87010BD0A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>
                <a:latin typeface="+mn-lt"/>
              </a:defRPr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5" name="Parallélogramme 28">
            <a:extLst>
              <a:ext uri="{FF2B5EF4-FFF2-40B4-BE49-F238E27FC236}">
                <a16:creationId xmlns:a16="http://schemas.microsoft.com/office/drawing/2014/main" id="{BBF15977-CE01-48BB-8B71-EC222C0AEE19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F717FE7-DCAE-4026-9C88-F6B1458C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60D9CB8-4CAB-4949-B510-A1B614225DD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3B3211CF-251C-4784-B339-92517B99D2E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3892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7" name="Espace réservé du texte 25">
            <a:extLst>
              <a:ext uri="{FF2B5EF4-FFF2-40B4-BE49-F238E27FC236}">
                <a16:creationId xmlns:a16="http://schemas.microsoft.com/office/drawing/2014/main" id="{564CD893-04B5-4C85-A896-46FFBD47D5D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63279" y="1770034"/>
            <a:ext cx="7417443" cy="798006"/>
          </a:xfrm>
          <a:prstGeom prst="rect">
            <a:avLst/>
          </a:prstGeom>
        </p:spPr>
        <p:txBody>
          <a:bodyPr anchor="t"/>
          <a:lstStyle>
            <a:lvl1pPr marL="8995" marR="3598" indent="0" algn="l" defTabSz="647670" rtl="0" eaLnBrk="1" fontAlgn="auto" latinLnBrk="0" hangingPunct="1">
              <a:lnSpc>
                <a:spcPct val="103400"/>
              </a:lnSpc>
              <a:spcBef>
                <a:spcPts val="20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marL="8995" marR="3598" lvl="0" indent="0" algn="l" defTabSz="647670" rtl="0" eaLnBrk="1" fontAlgn="auto" latinLnBrk="0" hangingPunct="1">
              <a:lnSpc>
                <a:spcPct val="103400"/>
              </a:lnSpc>
              <a:spcBef>
                <a:spcPts val="20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spc="4" dirty="0" err="1"/>
              <a:t>Leniendel</a:t>
            </a:r>
            <a:r>
              <a:rPr lang="fr-FR" sz="1200" spc="4" dirty="0"/>
              <a:t> </a:t>
            </a:r>
            <a:r>
              <a:rPr lang="fr-FR" sz="1200" spc="4" dirty="0" err="1"/>
              <a:t>esto</a:t>
            </a:r>
            <a:r>
              <a:rPr lang="fr-FR" sz="1200" spc="4" dirty="0"/>
              <a:t> </a:t>
            </a:r>
            <a:r>
              <a:rPr lang="fr-FR" sz="1200" dirty="0" err="1"/>
              <a:t>videlit</a:t>
            </a:r>
            <a:r>
              <a:rPr lang="fr-FR" sz="1200" dirty="0"/>
              <a:t> </a:t>
            </a:r>
            <a:r>
              <a:rPr lang="fr-FR" sz="1200" spc="7" dirty="0"/>
              <a:t>ut </a:t>
            </a:r>
            <a:r>
              <a:rPr lang="fr-FR" sz="1200" dirty="0" err="1"/>
              <a:t>fugias</a:t>
            </a:r>
            <a:r>
              <a:rPr lang="fr-FR" sz="1200" dirty="0"/>
              <a:t> </a:t>
            </a:r>
            <a:r>
              <a:rPr lang="fr-FR" sz="1200" dirty="0" err="1"/>
              <a:t>verrorroviti</a:t>
            </a:r>
            <a:r>
              <a:rPr lang="fr-FR" sz="1200" dirty="0"/>
              <a:t> </a:t>
            </a:r>
            <a:r>
              <a:rPr lang="fr-FR" sz="1200" dirty="0" err="1"/>
              <a:t>nobitis</a:t>
            </a:r>
            <a:r>
              <a:rPr lang="fr-FR" sz="1200" dirty="0"/>
              <a:t> </a:t>
            </a:r>
            <a:r>
              <a:rPr lang="fr-FR" sz="1200" spc="4" dirty="0" err="1"/>
              <a:t>molut</a:t>
            </a:r>
            <a:r>
              <a:rPr lang="fr-FR" sz="1200" spc="4" dirty="0"/>
              <a:t> </a:t>
            </a:r>
            <a:r>
              <a:rPr lang="fr-FR" sz="1200" dirty="0" err="1"/>
              <a:t>exerrum</a:t>
            </a:r>
            <a:r>
              <a:rPr lang="fr-FR" sz="1200" dirty="0"/>
              <a:t>.  </a:t>
            </a:r>
            <a:r>
              <a:rPr lang="fr-FR" sz="1200" spc="11" dirty="0"/>
              <a:t>De </a:t>
            </a:r>
            <a:r>
              <a:rPr lang="fr-FR" sz="1200" spc="4" dirty="0" err="1"/>
              <a:t>repersped</a:t>
            </a:r>
            <a:r>
              <a:rPr lang="fr-FR" sz="1200" spc="4" dirty="0"/>
              <a:t> </a:t>
            </a:r>
            <a:r>
              <a:rPr lang="fr-FR" sz="1200" spc="4" dirty="0" err="1"/>
              <a:t>quasimp</a:t>
            </a:r>
            <a:r>
              <a:rPr lang="fr-FR" sz="1200" spc="4" dirty="0"/>
              <a:t> </a:t>
            </a:r>
            <a:r>
              <a:rPr lang="fr-FR" sz="1200" dirty="0" err="1"/>
              <a:t>orehenit</a:t>
            </a:r>
            <a:r>
              <a:rPr lang="fr-FR" sz="1200" dirty="0"/>
              <a:t> </a:t>
            </a:r>
            <a:r>
              <a:rPr lang="fr-FR" sz="1200" spc="4" dirty="0"/>
              <a:t>et </a:t>
            </a:r>
            <a:r>
              <a:rPr lang="fr-FR" sz="1200" dirty="0" err="1"/>
              <a:t>doluptati</a:t>
            </a:r>
            <a:r>
              <a:rPr lang="fr-FR" sz="1200" dirty="0"/>
              <a:t> </a:t>
            </a:r>
            <a:r>
              <a:rPr lang="fr-FR" sz="1200" spc="4" dirty="0" err="1"/>
              <a:t>omniendere</a:t>
            </a:r>
            <a:r>
              <a:rPr lang="fr-FR" sz="1200" spc="4" dirty="0"/>
              <a:t> </a:t>
            </a:r>
            <a:r>
              <a:rPr lang="fr-FR" sz="1200" spc="7" dirty="0" err="1"/>
              <a:t>ea</a:t>
            </a:r>
            <a:r>
              <a:rPr lang="fr-FR" sz="1200" spc="-71" dirty="0"/>
              <a:t> </a:t>
            </a:r>
            <a:r>
              <a:rPr lang="fr-FR" sz="1200" dirty="0" err="1"/>
              <a:t>niment</a:t>
            </a:r>
            <a:r>
              <a:rPr lang="fr-FR" sz="1200" dirty="0"/>
              <a:t>. </a:t>
            </a:r>
            <a:r>
              <a:rPr lang="fr-FR" sz="1200" spc="4" dirty="0" err="1"/>
              <a:t>Leniendel</a:t>
            </a:r>
            <a:r>
              <a:rPr lang="fr-FR" sz="1200" spc="4" dirty="0"/>
              <a:t> </a:t>
            </a:r>
            <a:r>
              <a:rPr lang="fr-FR" sz="1200" spc="4" dirty="0" err="1"/>
              <a:t>esto</a:t>
            </a:r>
            <a:r>
              <a:rPr lang="fr-FR" sz="1200" spc="4" dirty="0"/>
              <a:t> </a:t>
            </a:r>
            <a:r>
              <a:rPr lang="fr-FR" sz="1200" dirty="0" err="1"/>
              <a:t>videlit</a:t>
            </a:r>
            <a:r>
              <a:rPr lang="fr-FR" sz="1200" dirty="0"/>
              <a:t> </a:t>
            </a:r>
            <a:r>
              <a:rPr lang="fr-FR" sz="1200" spc="7" dirty="0"/>
              <a:t>ut </a:t>
            </a:r>
            <a:r>
              <a:rPr lang="fr-FR" sz="1200" dirty="0" err="1"/>
              <a:t>fugias</a:t>
            </a:r>
            <a:r>
              <a:rPr lang="fr-FR" sz="1200" dirty="0"/>
              <a:t> </a:t>
            </a:r>
            <a:r>
              <a:rPr lang="fr-FR" sz="1200" dirty="0" err="1"/>
              <a:t>verrorroviti</a:t>
            </a:r>
            <a:r>
              <a:rPr lang="fr-FR" sz="1200" dirty="0"/>
              <a:t> </a:t>
            </a:r>
            <a:r>
              <a:rPr lang="fr-FR" sz="1200" dirty="0" err="1"/>
              <a:t>nobitis</a:t>
            </a:r>
            <a:r>
              <a:rPr lang="fr-FR" sz="1200" dirty="0"/>
              <a:t> </a:t>
            </a:r>
            <a:r>
              <a:rPr lang="fr-FR" sz="1200" spc="4" dirty="0" err="1"/>
              <a:t>molut</a:t>
            </a:r>
            <a:r>
              <a:rPr lang="fr-FR" sz="1200" spc="4" dirty="0"/>
              <a:t> </a:t>
            </a:r>
            <a:r>
              <a:rPr lang="fr-FR" sz="1200" dirty="0" err="1"/>
              <a:t>exerrum</a:t>
            </a:r>
            <a:r>
              <a:rPr lang="fr-FR" sz="1200" dirty="0"/>
              <a:t>.  </a:t>
            </a:r>
            <a:r>
              <a:rPr lang="fr-FR" sz="1200" spc="11" dirty="0"/>
              <a:t>De </a:t>
            </a:r>
            <a:r>
              <a:rPr lang="fr-FR" sz="1200" spc="4" dirty="0" err="1"/>
              <a:t>repersped</a:t>
            </a:r>
            <a:r>
              <a:rPr lang="fr-FR" sz="1200" spc="4" dirty="0"/>
              <a:t> </a:t>
            </a:r>
            <a:r>
              <a:rPr lang="fr-FR" sz="1200" spc="4" dirty="0" err="1"/>
              <a:t>quasimp</a:t>
            </a:r>
            <a:r>
              <a:rPr lang="fr-FR" sz="1200" spc="4" dirty="0"/>
              <a:t> </a:t>
            </a:r>
            <a:r>
              <a:rPr lang="fr-FR" sz="1200" dirty="0" err="1"/>
              <a:t>orehenit</a:t>
            </a:r>
            <a:r>
              <a:rPr lang="fr-FR" sz="1200" dirty="0"/>
              <a:t> </a:t>
            </a:r>
            <a:r>
              <a:rPr lang="fr-FR" sz="1200" spc="4" dirty="0"/>
              <a:t>et </a:t>
            </a:r>
            <a:r>
              <a:rPr lang="fr-FR" sz="1200" dirty="0" err="1"/>
              <a:t>doluptati</a:t>
            </a:r>
            <a:r>
              <a:rPr lang="fr-FR" sz="1200" dirty="0"/>
              <a:t> </a:t>
            </a:r>
            <a:r>
              <a:rPr lang="fr-FR" sz="1200" spc="4" dirty="0" err="1"/>
              <a:t>omniendere</a:t>
            </a:r>
            <a:r>
              <a:rPr lang="fr-FR" sz="1200" spc="4" dirty="0"/>
              <a:t> </a:t>
            </a:r>
            <a:r>
              <a:rPr lang="fr-FR" sz="1200" spc="7" dirty="0" err="1"/>
              <a:t>ea</a:t>
            </a:r>
            <a:r>
              <a:rPr lang="fr-FR" sz="1200" spc="-71" dirty="0"/>
              <a:t> </a:t>
            </a:r>
            <a:r>
              <a:rPr lang="fr-FR" sz="1200" dirty="0" err="1"/>
              <a:t>niment</a:t>
            </a:r>
            <a:r>
              <a:rPr lang="fr-FR" sz="1200" dirty="0"/>
              <a:t>.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C42E0199-A97E-4F1D-A1EA-8E7B3078B4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7725" y="3337148"/>
            <a:ext cx="2354040" cy="156342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91D6AD4F-5867-47FA-B43B-652D3079BC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3280" y="3021769"/>
            <a:ext cx="2354038" cy="1526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9AFE16F-4FAE-408F-BA7E-94BCF2A53F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4980" y="3337148"/>
            <a:ext cx="2354039" cy="156342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3A1724CF-93E1-436D-90F2-A9C1F59F2A3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4982" y="3021769"/>
            <a:ext cx="2354037" cy="1526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1A1997BA-32E3-482D-B533-F41F38F5A42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2234" y="3337148"/>
            <a:ext cx="2354041" cy="156342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B59E1A05-10BE-4F25-B786-AE4E43400A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22236" y="3021769"/>
            <a:ext cx="2354039" cy="1526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1A5DEE9E-36A9-4CED-9092-8421922A9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>
                <a:latin typeface="+mn-lt"/>
              </a:defRPr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C7DD6555-53AC-473D-A9A5-92AAE481860A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CC0FDD7A-4051-437D-A778-D413F867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1A1E15B-88D9-49F7-A8E3-B061AC5439B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63C5BA48-61C3-44CC-8F46-C07C154972A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67920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DABF7E57-96C7-42DF-985E-52526B5A2DF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9814" y="1693155"/>
            <a:ext cx="7064372" cy="1360052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Cras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porttitor</a:t>
            </a:r>
            <a:r>
              <a:rPr lang="fr-FR" dirty="0"/>
              <a:t> at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faucibus</a:t>
            </a:r>
            <a:r>
              <a:rPr lang="fr-FR" dirty="0"/>
              <a:t> id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commodo in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. Ut rhoncus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, vitae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. 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Suspendisse </a:t>
            </a:r>
            <a:r>
              <a:rPr lang="fr-FR" dirty="0" err="1"/>
              <a:t>vestibulum</a:t>
            </a:r>
            <a:r>
              <a:rPr lang="fr-FR" dirty="0"/>
              <a:t> at </a:t>
            </a:r>
            <a:r>
              <a:rPr lang="fr-FR" dirty="0" err="1"/>
              <a:t>risus</a:t>
            </a:r>
            <a:r>
              <a:rPr lang="fr-FR" dirty="0"/>
              <a:t> eu </a:t>
            </a:r>
            <a:r>
              <a:rPr lang="fr-FR" dirty="0" err="1"/>
              <a:t>accumsan</a:t>
            </a:r>
            <a:r>
              <a:rPr lang="fr-FR" dirty="0"/>
              <a:t>. In at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. </a:t>
            </a:r>
            <a:r>
              <a:rPr lang="fr-FR" dirty="0" err="1"/>
              <a:t>Vestibulum</a:t>
            </a:r>
            <a:r>
              <a:rPr lang="fr-FR" dirty="0"/>
              <a:t> vitae </a:t>
            </a:r>
            <a:r>
              <a:rPr lang="fr-FR" dirty="0" err="1"/>
              <a:t>enim</a:t>
            </a:r>
            <a:r>
              <a:rPr lang="fr-FR" dirty="0"/>
              <a:t> pulvinar, </a:t>
            </a:r>
            <a:r>
              <a:rPr lang="fr-FR" dirty="0" err="1"/>
              <a:t>luctus</a:t>
            </a:r>
            <a:r>
              <a:rPr lang="fr-FR" dirty="0"/>
              <a:t> magna </a:t>
            </a:r>
            <a:r>
              <a:rPr lang="fr-FR" dirty="0" err="1"/>
              <a:t>eget</a:t>
            </a:r>
            <a:r>
              <a:rPr lang="fr-FR" dirty="0"/>
              <a:t>, cursus </a:t>
            </a:r>
            <a:r>
              <a:rPr lang="fr-FR" dirty="0" err="1"/>
              <a:t>augue</a:t>
            </a:r>
            <a:r>
              <a:rPr lang="fr-FR" dirty="0"/>
              <a:t>. Cras </a:t>
            </a:r>
            <a:r>
              <a:rPr lang="fr-FR" dirty="0" err="1"/>
              <a:t>sollicitudin</a:t>
            </a:r>
            <a:r>
              <a:rPr lang="fr-FR" dirty="0"/>
              <a:t>,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dapibus</a:t>
            </a:r>
            <a:r>
              <a:rPr lang="fr-FR" dirty="0"/>
              <a:t> tristique, nunc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, pretium </a:t>
            </a:r>
            <a:r>
              <a:rPr lang="fr-FR" dirty="0" err="1"/>
              <a:t>mattis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 nec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mollis </a:t>
            </a:r>
            <a:r>
              <a:rPr lang="fr-FR" dirty="0" err="1"/>
              <a:t>justo</a:t>
            </a:r>
            <a:r>
              <a:rPr lang="fr-FR" dirty="0"/>
              <a:t>, id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. Suspendisse </a:t>
            </a:r>
            <a:r>
              <a:rPr lang="fr-FR" dirty="0" err="1"/>
              <a:t>potenti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in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eu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.</a:t>
            </a:r>
          </a:p>
        </p:txBody>
      </p:sp>
      <p:sp>
        <p:nvSpPr>
          <p:cNvPr id="33" name="Espace réservé pour une image  41">
            <a:extLst>
              <a:ext uri="{FF2B5EF4-FFF2-40B4-BE49-F238E27FC236}">
                <a16:creationId xmlns:a16="http://schemas.microsoft.com/office/drawing/2014/main" id="{35657579-0B08-49E9-8072-300C9068F27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9814" y="3804794"/>
            <a:ext cx="360000" cy="3600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7883B3B5-9F79-4F5E-9C38-79A7EE68D8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9814" y="4296142"/>
            <a:ext cx="961645" cy="1999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0347E565-2DA4-4D80-84A5-570C1C3356C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39814" y="4528612"/>
            <a:ext cx="961645" cy="4246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36" name="Espace réservé pour une image  41">
            <a:extLst>
              <a:ext uri="{FF2B5EF4-FFF2-40B4-BE49-F238E27FC236}">
                <a16:creationId xmlns:a16="http://schemas.microsoft.com/office/drawing/2014/main" id="{B1463B56-03B7-4BD6-BC19-8DBD4931257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500660" y="3804794"/>
            <a:ext cx="360000" cy="3600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FFCB1E55-6A09-4F91-A47C-D1079D73F8E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500660" y="4296142"/>
            <a:ext cx="961645" cy="1999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6015D872-61B5-442F-A4B4-F2A449828D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00660" y="4528611"/>
            <a:ext cx="961645" cy="4246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FD15556-2905-4261-B4DF-7D6B9FC74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>
                <a:latin typeface="+mn-lt"/>
              </a:defRPr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0" name="Parallélogramme 28">
            <a:extLst>
              <a:ext uri="{FF2B5EF4-FFF2-40B4-BE49-F238E27FC236}">
                <a16:creationId xmlns:a16="http://schemas.microsoft.com/office/drawing/2014/main" id="{7B0D6DE7-8730-4734-A56D-36C81B5CB48A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50E6E23B-FE5A-4D5A-85E9-2D777BDD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8648AEC-415E-4800-ADE8-322954BA5C4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94D240FA-5813-4F1E-872F-95BEC8E5AA3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621943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B7E09D4E-94A8-4B4E-BD09-BA7F6E88AD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83285" y="2119209"/>
            <a:ext cx="6050953" cy="870623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Cras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porttitor</a:t>
            </a:r>
            <a:r>
              <a:rPr lang="fr-FR" dirty="0"/>
              <a:t> at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faucibus</a:t>
            </a:r>
            <a:r>
              <a:rPr lang="fr-FR" dirty="0"/>
              <a:t> id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commodo in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. Ut rhoncus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, vitae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. </a:t>
            </a:r>
          </a:p>
        </p:txBody>
      </p:sp>
      <p:sp>
        <p:nvSpPr>
          <p:cNvPr id="30" name="Espace réservé pour une image  41">
            <a:extLst>
              <a:ext uri="{FF2B5EF4-FFF2-40B4-BE49-F238E27FC236}">
                <a16:creationId xmlns:a16="http://schemas.microsoft.com/office/drawing/2014/main" id="{E9BA4DBB-5790-4E45-9FA9-4E0C2EF5028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42284" y="1807121"/>
            <a:ext cx="760817" cy="76081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276D6E58-3285-492D-AB00-3DEDDD2A9E2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83285" y="1814193"/>
            <a:ext cx="1217423" cy="2048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9" name="Espace réservé pour une image  41">
            <a:extLst>
              <a:ext uri="{FF2B5EF4-FFF2-40B4-BE49-F238E27FC236}">
                <a16:creationId xmlns:a16="http://schemas.microsoft.com/office/drawing/2014/main" id="{B34EE779-B2B3-4602-9BAA-5391D6DBA1C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239462" y="3159989"/>
            <a:ext cx="760817" cy="76081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F737D483-B2D3-4142-8827-52799E2155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83287" y="3443274"/>
            <a:ext cx="6050951" cy="916071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Cras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porttitor</a:t>
            </a:r>
            <a:r>
              <a:rPr lang="fr-FR" dirty="0"/>
              <a:t> at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faucibus</a:t>
            </a:r>
            <a:r>
              <a:rPr lang="fr-FR" dirty="0"/>
              <a:t> id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commodo in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. Ut rhoncus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, vitae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. </a:t>
            </a:r>
          </a:p>
        </p:txBody>
      </p:sp>
      <p:sp>
        <p:nvSpPr>
          <p:cNvPr id="41" name="Espace réservé du texte 22">
            <a:extLst>
              <a:ext uri="{FF2B5EF4-FFF2-40B4-BE49-F238E27FC236}">
                <a16:creationId xmlns:a16="http://schemas.microsoft.com/office/drawing/2014/main" id="{E4869A72-AF93-4D37-B976-DCC04E55D58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283285" y="3141226"/>
            <a:ext cx="1355363" cy="1956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5C427179-665B-4132-9FEF-E87ADE3F0F1B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239463" y="4512858"/>
            <a:ext cx="760816" cy="76081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69E6104D-C0C1-4A3E-A666-89EBC67ED2D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83282" y="4854056"/>
            <a:ext cx="6050956" cy="916073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Cras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porttitor</a:t>
            </a:r>
            <a:r>
              <a:rPr lang="fr-FR" dirty="0"/>
              <a:t> at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faucibus</a:t>
            </a:r>
            <a:r>
              <a:rPr lang="fr-FR" dirty="0"/>
              <a:t> id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commodo in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. Ut rhoncus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, vitae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. </a:t>
            </a:r>
          </a:p>
        </p:txBody>
      </p:sp>
      <p:sp>
        <p:nvSpPr>
          <p:cNvPr id="44" name="Espace réservé du texte 22">
            <a:extLst>
              <a:ext uri="{FF2B5EF4-FFF2-40B4-BE49-F238E27FC236}">
                <a16:creationId xmlns:a16="http://schemas.microsoft.com/office/drawing/2014/main" id="{D26E38D2-FC05-4E08-AF7B-2291A868530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283282" y="4512858"/>
            <a:ext cx="1355365" cy="1956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36CFC04-DBB0-43C1-9E80-01ABABD7B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609A6E00-9F47-4D8C-AD0A-A71C9AFA4F1E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01A1E057-160F-4B9B-8245-4AC94C11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620D27C5-1114-4734-AF72-22262C3DAA0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43E12DB5-541D-4E32-89F6-61F4780259E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47889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20287A96-A58B-4012-A236-1EDBA54F1E3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64417" y="4644327"/>
            <a:ext cx="6066790" cy="328630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E7F4E156-C1CB-44D6-842E-79521E86B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4417" y="4441712"/>
            <a:ext cx="1058999" cy="12680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EDC9257-ED51-4566-89AE-F4D737FBB87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64417" y="5343124"/>
            <a:ext cx="6066790" cy="432601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</a:t>
            </a:r>
          </a:p>
        </p:txBody>
      </p:sp>
      <p:sp>
        <p:nvSpPr>
          <p:cNvPr id="35" name="object 12">
            <a:extLst>
              <a:ext uri="{FF2B5EF4-FFF2-40B4-BE49-F238E27FC236}">
                <a16:creationId xmlns:a16="http://schemas.microsoft.com/office/drawing/2014/main" id="{12AD0F31-24BF-48C5-AD7A-A69AA3CB3C89}"/>
              </a:ext>
            </a:extLst>
          </p:cNvPr>
          <p:cNvSpPr/>
          <p:nvPr userDrawn="1"/>
        </p:nvSpPr>
        <p:spPr>
          <a:xfrm>
            <a:off x="2194576" y="2657494"/>
            <a:ext cx="4667681" cy="1543357"/>
          </a:xfrm>
          <a:custGeom>
            <a:avLst/>
            <a:gdLst/>
            <a:ahLst/>
            <a:cxnLst/>
            <a:rect l="l" t="t" r="r" b="b"/>
            <a:pathLst>
              <a:path w="4544060" h="1350645">
                <a:moveTo>
                  <a:pt x="1810042" y="675335"/>
                </a:moveTo>
                <a:lnTo>
                  <a:pt x="1134706" y="0"/>
                </a:lnTo>
                <a:lnTo>
                  <a:pt x="0" y="0"/>
                </a:lnTo>
                <a:lnTo>
                  <a:pt x="675208" y="675601"/>
                </a:lnTo>
                <a:lnTo>
                  <a:pt x="0" y="1350568"/>
                </a:lnTo>
                <a:lnTo>
                  <a:pt x="1134706" y="1350568"/>
                </a:lnTo>
                <a:lnTo>
                  <a:pt x="1810042" y="675335"/>
                </a:lnTo>
                <a:close/>
              </a:path>
              <a:path w="4544060" h="1350645">
                <a:moveTo>
                  <a:pt x="3164827" y="675335"/>
                </a:moveTo>
                <a:lnTo>
                  <a:pt x="2489492" y="0"/>
                </a:lnTo>
                <a:lnTo>
                  <a:pt x="1354785" y="0"/>
                </a:lnTo>
                <a:lnTo>
                  <a:pt x="2029993" y="675601"/>
                </a:lnTo>
                <a:lnTo>
                  <a:pt x="1354785" y="1350568"/>
                </a:lnTo>
                <a:lnTo>
                  <a:pt x="2489492" y="1350568"/>
                </a:lnTo>
                <a:lnTo>
                  <a:pt x="3164827" y="675335"/>
                </a:lnTo>
                <a:close/>
              </a:path>
              <a:path w="4544060" h="1350645">
                <a:moveTo>
                  <a:pt x="4543628" y="675335"/>
                </a:moveTo>
                <a:lnTo>
                  <a:pt x="3868293" y="0"/>
                </a:lnTo>
                <a:lnTo>
                  <a:pt x="2733586" y="0"/>
                </a:lnTo>
                <a:lnTo>
                  <a:pt x="3408794" y="675601"/>
                </a:lnTo>
                <a:lnTo>
                  <a:pt x="2733586" y="1350568"/>
                </a:lnTo>
                <a:lnTo>
                  <a:pt x="3868293" y="1350568"/>
                </a:lnTo>
                <a:lnTo>
                  <a:pt x="4543628" y="675335"/>
                </a:lnTo>
                <a:close/>
              </a:path>
            </a:pathLst>
          </a:custGeom>
          <a:solidFill>
            <a:srgbClr val="6B6E6F"/>
          </a:solidFill>
        </p:spPr>
        <p:txBody>
          <a:bodyPr wrap="square" lIns="0" tIns="0" rIns="0" bIns="0" rtlCol="0" anchor="t"/>
          <a:lstStyle/>
          <a:p>
            <a:endParaRPr sz="1275"/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23EC1B48-F4A0-4FF1-B80E-0FC2A30CDC5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564417" y="1872550"/>
            <a:ext cx="6066790" cy="328630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1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84ACA7F-146E-4DE4-956C-BE3B831FC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8" name="Parallélogramme 28">
            <a:extLst>
              <a:ext uri="{FF2B5EF4-FFF2-40B4-BE49-F238E27FC236}">
                <a16:creationId xmlns:a16="http://schemas.microsoft.com/office/drawing/2014/main" id="{F19D2D28-F39E-45F1-9CF8-E05A1D5AD422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3D85F4A-B21E-4611-B01E-DFEA73B0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E38007A-A037-497E-A893-762C678BE85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2515720C-6EF9-4FA9-9556-CC206ABF847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332829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0021334C-B8DA-4E99-8113-0A87C83257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31304" y="1451587"/>
            <a:ext cx="3271480" cy="6868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8" name="Parallélogramme 28">
            <a:extLst>
              <a:ext uri="{FF2B5EF4-FFF2-40B4-BE49-F238E27FC236}">
                <a16:creationId xmlns:a16="http://schemas.microsoft.com/office/drawing/2014/main" id="{39A822B0-5A88-4B0C-88CE-1B995E3F9175}"/>
              </a:ext>
            </a:extLst>
          </p:cNvPr>
          <p:cNvSpPr/>
          <p:nvPr userDrawn="1"/>
        </p:nvSpPr>
        <p:spPr>
          <a:xfrm>
            <a:off x="5001860" y="1451586"/>
            <a:ext cx="142427" cy="749366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6EB8F4B3-9A9D-4813-91D0-49E2810C964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31329" y="2380069"/>
            <a:ext cx="3295894" cy="4887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1">
                <a:solidFill>
                  <a:srgbClr val="EE4025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887AE320-8B60-4C02-8BA5-EFD1B7982DA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231304" y="2920133"/>
            <a:ext cx="3295524" cy="8234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/>
            </a:lvl1pPr>
          </a:lstStyle>
          <a:p>
            <a:pPr lvl="0"/>
            <a:r>
              <a:rPr lang="fr-FR" dirty="0" err="1"/>
              <a:t>Agnimaionet</a:t>
            </a:r>
            <a:r>
              <a:rPr lang="fr-FR" dirty="0"/>
              <a:t> </a:t>
            </a:r>
            <a:r>
              <a:rPr lang="fr-FR" dirty="0" err="1"/>
              <a:t>earuptae</a:t>
            </a:r>
            <a:r>
              <a:rPr lang="fr-FR" dirty="0"/>
              <a:t> </a:t>
            </a:r>
            <a:r>
              <a:rPr lang="fr-FR" dirty="0" err="1"/>
              <a:t>netur</a:t>
            </a:r>
            <a:r>
              <a:rPr lang="fr-FR" dirty="0"/>
              <a:t> mo </a:t>
            </a:r>
            <a:r>
              <a:rPr lang="fr-FR" dirty="0" err="1"/>
              <a:t>volum</a:t>
            </a:r>
            <a:r>
              <a:rPr lang="fr-FR" dirty="0"/>
              <a:t> ut  </a:t>
            </a:r>
            <a:r>
              <a:rPr lang="fr-FR" dirty="0" err="1"/>
              <a:t>undelliat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culpa </a:t>
            </a:r>
            <a:r>
              <a:rPr lang="fr-FR" dirty="0" err="1"/>
              <a:t>quiat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laut</a:t>
            </a:r>
            <a:r>
              <a:rPr lang="fr-FR" dirty="0"/>
              <a:t>  </a:t>
            </a:r>
            <a:r>
              <a:rPr lang="fr-FR" dirty="0" err="1"/>
              <a:t>reicia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</a:t>
            </a:r>
            <a:r>
              <a:rPr lang="fr-FR" dirty="0" err="1"/>
              <a:t>ellorrum</a:t>
            </a:r>
            <a:r>
              <a:rPr lang="fr-FR" dirty="0"/>
              <a:t> </a:t>
            </a:r>
            <a:r>
              <a:rPr lang="fr-FR" dirty="0" err="1"/>
              <a:t>volles</a:t>
            </a:r>
            <a:r>
              <a:rPr lang="fr-FR" dirty="0"/>
              <a:t> </a:t>
            </a:r>
            <a:r>
              <a:rPr lang="fr-FR" dirty="0" err="1"/>
              <a:t>Erro</a:t>
            </a:r>
            <a:r>
              <a:rPr lang="fr-FR" dirty="0"/>
              <a:t> </a:t>
            </a:r>
            <a:r>
              <a:rPr lang="fr-FR" dirty="0" err="1"/>
              <a:t>dignihit</a:t>
            </a:r>
            <a:r>
              <a:rPr lang="fr-FR" dirty="0"/>
              <a:t> </a:t>
            </a:r>
            <a:r>
              <a:rPr lang="fr-FR" dirty="0" err="1"/>
              <a:t>provid</a:t>
            </a:r>
            <a:r>
              <a:rPr lang="fr-FR" dirty="0"/>
              <a:t>  </a:t>
            </a:r>
            <a:r>
              <a:rPr lang="fr-FR" dirty="0" err="1"/>
              <a:t>mosam</a:t>
            </a:r>
            <a:r>
              <a:rPr lang="fr-FR" dirty="0"/>
              <a:t> </a:t>
            </a:r>
            <a:r>
              <a:rPr lang="fr-FR" dirty="0" err="1"/>
              <a:t>doluptin</a:t>
            </a:r>
            <a:r>
              <a:rPr lang="fr-FR" dirty="0"/>
              <a:t> </a:t>
            </a:r>
            <a:r>
              <a:rPr lang="fr-FR" dirty="0" err="1"/>
              <a:t>consequae</a:t>
            </a:r>
            <a:r>
              <a:rPr lang="fr-FR" dirty="0"/>
              <a:t> </a:t>
            </a:r>
            <a:r>
              <a:rPr lang="fr-FR" dirty="0" err="1"/>
              <a:t>volenitibus</a:t>
            </a:r>
            <a:r>
              <a:rPr lang="fr-FR" dirty="0"/>
              <a:t> ab </a:t>
            </a:r>
            <a:r>
              <a:rPr lang="fr-FR" dirty="0" err="1"/>
              <a:t>ipsae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31" name="Espace réservé du graphique 14">
            <a:extLst>
              <a:ext uri="{FF2B5EF4-FFF2-40B4-BE49-F238E27FC236}">
                <a16:creationId xmlns:a16="http://schemas.microsoft.com/office/drawing/2014/main" id="{CBEC6154-4A4A-4CC2-834B-709C769A2404}"/>
              </a:ext>
            </a:extLst>
          </p:cNvPr>
          <p:cNvSpPr>
            <a:spLocks noGrp="1"/>
          </p:cNvSpPr>
          <p:nvPr>
            <p:ph type="chart" sz="quarter" idx="50" hasCustomPrompt="1"/>
          </p:nvPr>
        </p:nvSpPr>
        <p:spPr>
          <a:xfrm>
            <a:off x="617172" y="1451586"/>
            <a:ext cx="3954828" cy="39548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graphique ici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07863248-6C89-4614-A429-DEB3D2C4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5CBDD80B-6D64-458C-8687-D08FFAF1FAD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40592BCE-8996-43C3-BE0A-E106DC27920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637674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121A31F2-CBD5-421C-AA72-9C8D2AFC86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8414" y="4545045"/>
            <a:ext cx="1097849" cy="1526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1D42FC5-EFC1-4404-8B23-0D8106560B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017585" y="4549187"/>
            <a:ext cx="1097849" cy="1526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51F2BC45-BCCF-4245-8389-B42A3DBD55B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56756" y="4545044"/>
            <a:ext cx="1097849" cy="1526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B695D746-A57A-4F44-B354-3047A28325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095927" y="4557990"/>
            <a:ext cx="1097849" cy="1526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1" name="Espace réservé du graphique 14">
            <a:extLst>
              <a:ext uri="{FF2B5EF4-FFF2-40B4-BE49-F238E27FC236}">
                <a16:creationId xmlns:a16="http://schemas.microsoft.com/office/drawing/2014/main" id="{0B1567F7-D93F-4CFC-A62D-EE8DEBC79E3D}"/>
              </a:ext>
            </a:extLst>
          </p:cNvPr>
          <p:cNvSpPr>
            <a:spLocks noGrp="1"/>
          </p:cNvSpPr>
          <p:nvPr>
            <p:ph type="chart" sz="quarter" idx="50" hasCustomPrompt="1"/>
          </p:nvPr>
        </p:nvSpPr>
        <p:spPr>
          <a:xfrm>
            <a:off x="643901" y="2616291"/>
            <a:ext cx="1795884" cy="17958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graphique ici</a:t>
            </a:r>
          </a:p>
        </p:txBody>
      </p:sp>
      <p:sp>
        <p:nvSpPr>
          <p:cNvPr id="37" name="Espace réservé du graphique 14">
            <a:extLst>
              <a:ext uri="{FF2B5EF4-FFF2-40B4-BE49-F238E27FC236}">
                <a16:creationId xmlns:a16="http://schemas.microsoft.com/office/drawing/2014/main" id="{EF39B68E-1297-463E-9631-8988A9B9FC74}"/>
              </a:ext>
            </a:extLst>
          </p:cNvPr>
          <p:cNvSpPr>
            <a:spLocks noGrp="1"/>
          </p:cNvSpPr>
          <p:nvPr>
            <p:ph type="chart" sz="quarter" idx="52" hasCustomPrompt="1"/>
          </p:nvPr>
        </p:nvSpPr>
        <p:spPr>
          <a:xfrm>
            <a:off x="2668567" y="2616291"/>
            <a:ext cx="1795884" cy="17958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graphique ici</a:t>
            </a:r>
          </a:p>
        </p:txBody>
      </p:sp>
      <p:sp>
        <p:nvSpPr>
          <p:cNvPr id="38" name="Espace réservé du graphique 14">
            <a:extLst>
              <a:ext uri="{FF2B5EF4-FFF2-40B4-BE49-F238E27FC236}">
                <a16:creationId xmlns:a16="http://schemas.microsoft.com/office/drawing/2014/main" id="{C85F128C-1AF2-4556-A286-573BCAA5FFD6}"/>
              </a:ext>
            </a:extLst>
          </p:cNvPr>
          <p:cNvSpPr>
            <a:spLocks noGrp="1"/>
          </p:cNvSpPr>
          <p:nvPr>
            <p:ph type="chart" sz="quarter" idx="53" hasCustomPrompt="1"/>
          </p:nvPr>
        </p:nvSpPr>
        <p:spPr>
          <a:xfrm>
            <a:off x="4707738" y="2622547"/>
            <a:ext cx="1795884" cy="17958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graphique ici</a:t>
            </a:r>
          </a:p>
        </p:txBody>
      </p:sp>
      <p:sp>
        <p:nvSpPr>
          <p:cNvPr id="39" name="Espace réservé du graphique 14">
            <a:extLst>
              <a:ext uri="{FF2B5EF4-FFF2-40B4-BE49-F238E27FC236}">
                <a16:creationId xmlns:a16="http://schemas.microsoft.com/office/drawing/2014/main" id="{2C6927C9-D8A2-4E9B-9017-AAC11733B25E}"/>
              </a:ext>
            </a:extLst>
          </p:cNvPr>
          <p:cNvSpPr>
            <a:spLocks noGrp="1"/>
          </p:cNvSpPr>
          <p:nvPr>
            <p:ph type="chart" sz="quarter" idx="54" hasCustomPrompt="1"/>
          </p:nvPr>
        </p:nvSpPr>
        <p:spPr>
          <a:xfrm>
            <a:off x="6746909" y="2630716"/>
            <a:ext cx="1795884" cy="17958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graphique ici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083AE6FB-0F8D-4F24-8C34-AD63EA59D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BDE4F33A-7C77-40C2-9D33-24EE01630682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07CAEE37-33A7-430B-B786-73D34966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B215999-22F9-436B-95C5-469434DEE16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3BCE83C0-D127-4667-BA64-AD434C2B88B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211322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7343BAF-9A56-4FF9-9153-CD7CBC516BA2}"/>
              </a:ext>
            </a:extLst>
          </p:cNvPr>
          <p:cNvSpPr/>
          <p:nvPr userDrawn="1"/>
        </p:nvSpPr>
        <p:spPr>
          <a:xfrm rot="10800000">
            <a:off x="5509163" y="0"/>
            <a:ext cx="3634837" cy="6858000"/>
          </a:xfrm>
          <a:prstGeom prst="homePlate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Espace réservé du texte 22">
            <a:extLst>
              <a:ext uri="{FF2B5EF4-FFF2-40B4-BE49-F238E27FC236}">
                <a16:creationId xmlns:a16="http://schemas.microsoft.com/office/drawing/2014/main" id="{939E925F-A9CD-494F-8743-8B09B8841B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9987" y="1794839"/>
            <a:ext cx="960733" cy="747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9A06297F-0D7C-42D6-B987-ADC1FFFB63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9986" y="2546669"/>
            <a:ext cx="2104698" cy="442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C98244B-51AD-4A4E-A7F9-C151EC3422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89987" y="3698158"/>
            <a:ext cx="2270235" cy="831322"/>
          </a:xfrm>
          <a:prstGeom prst="rect">
            <a:avLst/>
          </a:prstGeom>
        </p:spPr>
        <p:txBody>
          <a:bodyPr numCol="1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75" b="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7B8B626-56D4-4B7F-9033-EE07FA5B2351}"/>
              </a:ext>
            </a:extLst>
          </p:cNvPr>
          <p:cNvGrpSpPr/>
          <p:nvPr userDrawn="1"/>
        </p:nvGrpSpPr>
        <p:grpSpPr>
          <a:xfrm>
            <a:off x="7750885" y="5209985"/>
            <a:ext cx="1393115" cy="1648015"/>
            <a:chOff x="7539247" y="4091711"/>
            <a:chExt cx="1315720" cy="1298575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09DDC844-1247-4502-8CBE-A923D0E37187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/>
            <a:lstStyle/>
            <a:p>
              <a:endParaRPr sz="1906" dirty="0"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158821B4-1D85-4FE7-8F96-3BA773402557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A3F595B8-AB95-4FCE-821A-0C2A7C8BE2F8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0B15A49C-D333-438B-9034-7E1481F124E1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6"/>
            </a:p>
          </p:txBody>
        </p:sp>
      </p:grpSp>
    </p:spTree>
    <p:extLst>
      <p:ext uri="{BB962C8B-B14F-4D97-AF65-F5344CB8AC3E}">
        <p14:creationId xmlns:p14="http://schemas.microsoft.com/office/powerpoint/2010/main" val="217266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E1DFAA1-070B-4BC3-A26C-271A2C9A0D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42212" y="5164956"/>
            <a:ext cx="5060607" cy="2368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1">
                <a:solidFill>
                  <a:srgbClr val="EE4025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2F323A04-0AD9-4EAE-95AE-E577D16473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041980" y="5559425"/>
            <a:ext cx="5060040" cy="4368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/>
            </a:lvl1pPr>
          </a:lstStyle>
          <a:p>
            <a:pPr lvl="0"/>
            <a:r>
              <a:rPr lang="fr-FR" dirty="0" err="1"/>
              <a:t>Agnimaionet</a:t>
            </a:r>
            <a:r>
              <a:rPr lang="fr-FR" dirty="0"/>
              <a:t> </a:t>
            </a:r>
            <a:r>
              <a:rPr lang="fr-FR" dirty="0" err="1"/>
              <a:t>earuptae</a:t>
            </a:r>
            <a:r>
              <a:rPr lang="fr-FR" dirty="0"/>
              <a:t> </a:t>
            </a:r>
            <a:r>
              <a:rPr lang="fr-FR" dirty="0" err="1"/>
              <a:t>netur</a:t>
            </a:r>
            <a:r>
              <a:rPr lang="fr-FR" dirty="0"/>
              <a:t> mo </a:t>
            </a:r>
            <a:r>
              <a:rPr lang="fr-FR" dirty="0" err="1"/>
              <a:t>volum</a:t>
            </a:r>
            <a:r>
              <a:rPr lang="fr-FR" dirty="0"/>
              <a:t> ut  </a:t>
            </a:r>
            <a:r>
              <a:rPr lang="fr-FR" dirty="0" err="1"/>
              <a:t>undelliat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culpa </a:t>
            </a:r>
            <a:r>
              <a:rPr lang="fr-FR" dirty="0" err="1"/>
              <a:t>quiat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laut</a:t>
            </a:r>
            <a:r>
              <a:rPr lang="fr-FR" dirty="0"/>
              <a:t>  </a:t>
            </a:r>
            <a:r>
              <a:rPr lang="fr-FR" dirty="0" err="1"/>
              <a:t>reicia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</a:t>
            </a:r>
            <a:r>
              <a:rPr lang="fr-FR" dirty="0" err="1"/>
              <a:t>ellorrum</a:t>
            </a:r>
            <a:r>
              <a:rPr lang="fr-FR" dirty="0"/>
              <a:t> </a:t>
            </a:r>
            <a:r>
              <a:rPr lang="fr-FR" dirty="0" err="1"/>
              <a:t>volles</a:t>
            </a:r>
            <a:r>
              <a:rPr lang="fr-FR" dirty="0"/>
              <a:t> </a:t>
            </a:r>
            <a:r>
              <a:rPr lang="fr-FR" dirty="0" err="1"/>
              <a:t>Erro</a:t>
            </a:r>
            <a:r>
              <a:rPr lang="fr-FR" dirty="0"/>
              <a:t> </a:t>
            </a:r>
            <a:r>
              <a:rPr lang="fr-FR" dirty="0" err="1"/>
              <a:t>dignihit</a:t>
            </a:r>
            <a:r>
              <a:rPr lang="fr-FR" dirty="0"/>
              <a:t> </a:t>
            </a:r>
            <a:r>
              <a:rPr lang="fr-FR" dirty="0" err="1"/>
              <a:t>provid</a:t>
            </a:r>
            <a:r>
              <a:rPr lang="fr-FR" dirty="0"/>
              <a:t>  </a:t>
            </a:r>
            <a:r>
              <a:rPr lang="fr-FR" dirty="0" err="1"/>
              <a:t>mosam</a:t>
            </a:r>
            <a:r>
              <a:rPr lang="fr-FR" dirty="0"/>
              <a:t> </a:t>
            </a:r>
            <a:r>
              <a:rPr lang="fr-FR" dirty="0" err="1"/>
              <a:t>doluptin</a:t>
            </a:r>
            <a:r>
              <a:rPr lang="fr-FR" dirty="0"/>
              <a:t> </a:t>
            </a:r>
            <a:r>
              <a:rPr lang="fr-FR" dirty="0" err="1"/>
              <a:t>consequae</a:t>
            </a:r>
            <a:r>
              <a:rPr lang="fr-FR" dirty="0"/>
              <a:t> </a:t>
            </a:r>
            <a:r>
              <a:rPr lang="fr-FR" dirty="0" err="1"/>
              <a:t>volenitibus</a:t>
            </a:r>
            <a:r>
              <a:rPr lang="fr-FR" dirty="0"/>
              <a:t> ab </a:t>
            </a:r>
            <a:r>
              <a:rPr lang="fr-FR" dirty="0" err="1"/>
              <a:t>ipsae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34" name="Espace réservé du graphique 14">
            <a:extLst>
              <a:ext uri="{FF2B5EF4-FFF2-40B4-BE49-F238E27FC236}">
                <a16:creationId xmlns:a16="http://schemas.microsoft.com/office/drawing/2014/main" id="{9FC8472D-D8B6-4DF2-9D51-F98AF7C87E04}"/>
              </a:ext>
            </a:extLst>
          </p:cNvPr>
          <p:cNvSpPr>
            <a:spLocks noGrp="1"/>
          </p:cNvSpPr>
          <p:nvPr>
            <p:ph type="chart" sz="quarter" idx="50" hasCustomPrompt="1"/>
          </p:nvPr>
        </p:nvSpPr>
        <p:spPr>
          <a:xfrm>
            <a:off x="2041980" y="1779470"/>
            <a:ext cx="5060040" cy="284906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graphique ici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97031A7-1057-41F4-92CF-53D82F7E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6" name="Parallélogramme 28">
            <a:extLst>
              <a:ext uri="{FF2B5EF4-FFF2-40B4-BE49-F238E27FC236}">
                <a16:creationId xmlns:a16="http://schemas.microsoft.com/office/drawing/2014/main" id="{B48E9BD6-F6E0-4A51-9C34-E62A51D7879C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CA429C03-F08A-4132-A555-F960C72A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67AE16CA-6FA9-4165-A7F3-D1F4C2D8AF6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433BA6D1-29AB-48CC-92E2-D8C5A1ACF4B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255066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5" name="Espace réservé du texte 25">
            <a:extLst>
              <a:ext uri="{FF2B5EF4-FFF2-40B4-BE49-F238E27FC236}">
                <a16:creationId xmlns:a16="http://schemas.microsoft.com/office/drawing/2014/main" id="{598327F3-767B-4FF9-A73E-71125E4FEF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42218" y="2313699"/>
            <a:ext cx="2420859" cy="3924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F30AECFE-3A3C-4F11-9311-E6BE9BEFE4C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41861" y="2802854"/>
            <a:ext cx="2420859" cy="8389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/>
            </a:lvl1pPr>
          </a:lstStyle>
          <a:p>
            <a:pPr lvl="0"/>
            <a:r>
              <a:rPr lang="fr-FR" dirty="0" err="1"/>
              <a:t>Agnimaionet</a:t>
            </a:r>
            <a:r>
              <a:rPr lang="fr-FR" dirty="0"/>
              <a:t> </a:t>
            </a:r>
            <a:r>
              <a:rPr lang="fr-FR" dirty="0" err="1"/>
              <a:t>earuptae</a:t>
            </a:r>
            <a:r>
              <a:rPr lang="fr-FR" dirty="0"/>
              <a:t> </a:t>
            </a:r>
            <a:r>
              <a:rPr lang="fr-FR" dirty="0" err="1"/>
              <a:t>netur</a:t>
            </a:r>
            <a:r>
              <a:rPr lang="fr-FR" dirty="0"/>
              <a:t> mo </a:t>
            </a:r>
            <a:r>
              <a:rPr lang="fr-FR" dirty="0" err="1"/>
              <a:t>volum</a:t>
            </a:r>
            <a:r>
              <a:rPr lang="fr-FR" dirty="0"/>
              <a:t> ut  </a:t>
            </a:r>
            <a:r>
              <a:rPr lang="fr-FR" dirty="0" err="1"/>
              <a:t>undelliat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culpa </a:t>
            </a:r>
            <a:r>
              <a:rPr lang="fr-FR" dirty="0" err="1"/>
              <a:t>quiat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laut</a:t>
            </a:r>
            <a:r>
              <a:rPr lang="fr-FR" dirty="0"/>
              <a:t>  </a:t>
            </a:r>
            <a:r>
              <a:rPr lang="fr-FR" dirty="0" err="1"/>
              <a:t>reicia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</a:t>
            </a:r>
            <a:r>
              <a:rPr lang="fr-FR" dirty="0" err="1"/>
              <a:t>ellorrum</a:t>
            </a:r>
            <a:r>
              <a:rPr lang="fr-FR" dirty="0"/>
              <a:t> </a:t>
            </a:r>
            <a:r>
              <a:rPr lang="fr-FR" dirty="0" err="1"/>
              <a:t>volles</a:t>
            </a:r>
            <a:r>
              <a:rPr lang="fr-FR" dirty="0"/>
              <a:t> </a:t>
            </a:r>
            <a:r>
              <a:rPr lang="fr-FR" dirty="0" err="1"/>
              <a:t>Erro</a:t>
            </a:r>
            <a:r>
              <a:rPr lang="fr-FR" dirty="0"/>
              <a:t> </a:t>
            </a:r>
            <a:r>
              <a:rPr lang="fr-FR" dirty="0" err="1"/>
              <a:t>dignihit</a:t>
            </a:r>
            <a:r>
              <a:rPr lang="fr-FR" dirty="0"/>
              <a:t> </a:t>
            </a:r>
            <a:r>
              <a:rPr lang="fr-FR" dirty="0" err="1"/>
              <a:t>provid</a:t>
            </a:r>
            <a:r>
              <a:rPr lang="fr-FR" dirty="0"/>
              <a:t>  </a:t>
            </a:r>
            <a:r>
              <a:rPr lang="fr-FR" dirty="0" err="1"/>
              <a:t>mosam</a:t>
            </a:r>
            <a:r>
              <a:rPr lang="fr-FR" dirty="0"/>
              <a:t> </a:t>
            </a:r>
            <a:r>
              <a:rPr lang="fr-FR" dirty="0" err="1"/>
              <a:t>doluptin</a:t>
            </a:r>
            <a:r>
              <a:rPr lang="fr-FR" dirty="0"/>
              <a:t> </a:t>
            </a:r>
            <a:r>
              <a:rPr lang="fr-FR" dirty="0" err="1"/>
              <a:t>consequae</a:t>
            </a:r>
            <a:r>
              <a:rPr lang="fr-FR" dirty="0"/>
              <a:t> </a:t>
            </a:r>
            <a:r>
              <a:rPr lang="fr-FR" dirty="0" err="1"/>
              <a:t>volenitibus</a:t>
            </a:r>
            <a:r>
              <a:rPr lang="fr-FR" dirty="0"/>
              <a:t> ab </a:t>
            </a:r>
            <a:r>
              <a:rPr lang="fr-FR" dirty="0" err="1"/>
              <a:t>ipsae</a:t>
            </a:r>
            <a:r>
              <a:rPr lang="fr-FR" dirty="0"/>
              <a:t>.</a:t>
            </a:r>
          </a:p>
        </p:txBody>
      </p:sp>
      <p:sp>
        <p:nvSpPr>
          <p:cNvPr id="17" name="Espace réservé du graphique 14">
            <a:extLst>
              <a:ext uri="{FF2B5EF4-FFF2-40B4-BE49-F238E27FC236}">
                <a16:creationId xmlns:a16="http://schemas.microsoft.com/office/drawing/2014/main" id="{DCF01FC5-3335-4A7F-B5FD-DB1F621679FD}"/>
              </a:ext>
            </a:extLst>
          </p:cNvPr>
          <p:cNvSpPr>
            <a:spLocks noGrp="1"/>
          </p:cNvSpPr>
          <p:nvPr>
            <p:ph type="chart" sz="quarter" idx="50" hasCustomPrompt="1"/>
          </p:nvPr>
        </p:nvSpPr>
        <p:spPr>
          <a:xfrm>
            <a:off x="680923" y="2313699"/>
            <a:ext cx="5034496" cy="295619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graphique ici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B2051CD-83C7-40D1-8E99-186DD3043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9" name="Parallélogramme 28">
            <a:extLst>
              <a:ext uri="{FF2B5EF4-FFF2-40B4-BE49-F238E27FC236}">
                <a16:creationId xmlns:a16="http://schemas.microsoft.com/office/drawing/2014/main" id="{B6C1B650-F5B9-43FC-9798-8DF9ED4B8014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CFD48C9F-E385-4A06-B882-651FE445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9191253-4D18-4F51-9D57-F4E4BEBB1DD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3BF5342B-1620-4236-814E-BDBA19CC767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3637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>
            <a:extLst>
              <a:ext uri="{FF2B5EF4-FFF2-40B4-BE49-F238E27FC236}">
                <a16:creationId xmlns:a16="http://schemas.microsoft.com/office/drawing/2014/main" id="{0241A5EC-D6C9-45EB-B9F7-412DD9B2F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>
                <a:latin typeface="+mn-lt"/>
              </a:defRPr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24" name="Parallélogramme 28">
            <a:extLst>
              <a:ext uri="{FF2B5EF4-FFF2-40B4-BE49-F238E27FC236}">
                <a16:creationId xmlns:a16="http://schemas.microsoft.com/office/drawing/2014/main" id="{9327E1E9-2CE3-495F-867C-548F903E607D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81DC8623-5F8F-4EAD-A516-2CF979BEE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207" y="1673900"/>
            <a:ext cx="7941587" cy="1428223"/>
          </a:xfrm>
          <a:prstGeom prst="rect">
            <a:avLst/>
          </a:prstGeom>
        </p:spPr>
        <p:txBody>
          <a:bodyPr anchor="t"/>
          <a:lstStyle>
            <a:lvl1pPr marL="171450" indent="-144000">
              <a:buSzPct val="120000"/>
              <a:buFontTx/>
              <a:buBlip>
                <a:blip r:embed="rId4"/>
              </a:buBlip>
              <a:defRPr sz="1200" b="1">
                <a:solidFill>
                  <a:schemeClr val="tx1"/>
                </a:solidFill>
              </a:defRPr>
            </a:lvl1pPr>
            <a:lvl2pPr marL="495285" indent="-144000">
              <a:buClr>
                <a:schemeClr val="accent1"/>
              </a:buClr>
              <a:buSzPct val="150000"/>
              <a:buFont typeface="Arial" panose="020B0604020202020204" pitchFamily="34" charset="0"/>
              <a:buChar char="+"/>
              <a:defRPr sz="1000" b="0">
                <a:solidFill>
                  <a:schemeClr val="tx1"/>
                </a:solidFill>
              </a:defRPr>
            </a:lvl2pPr>
            <a:lvl3pPr marL="809587" indent="-144000">
              <a:buClr>
                <a:schemeClr val="accent3"/>
              </a:buClr>
              <a:buSzPct val="150000"/>
              <a:buFont typeface="Arial" panose="020B0604020202020204" pitchFamily="34" charset="0"/>
              <a:buChar char="›"/>
              <a:defRPr sz="900" b="1"/>
            </a:lvl3pPr>
            <a:lvl4pPr marL="1133422" indent="-161917">
              <a:buClr>
                <a:schemeClr val="accent5"/>
              </a:buClr>
              <a:buFont typeface="Arial" panose="020B0604020202020204" pitchFamily="34" charset="0"/>
              <a:buChar char="•"/>
              <a:defRPr sz="850"/>
            </a:lvl4pPr>
            <a:lvl5pPr marL="1457256" indent="-161917">
              <a:buFontTx/>
              <a:buBlip>
                <a:blip r:embed="rId4"/>
              </a:buBlip>
              <a:defRPr sz="708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7C189EA-4479-4C2B-BCC7-5F8FBB49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C8B12CA5-7D1E-4CF5-B355-52DF52BB835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12EDB6C-AFE7-4CF5-B3D4-4A399542C19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FDCBB-CB1A-4D24-A47D-AF195EAC1A77}"/>
              </a:ext>
            </a:extLst>
          </p:cNvPr>
          <p:cNvSpPr/>
          <p:nvPr userDrawn="1"/>
        </p:nvSpPr>
        <p:spPr>
          <a:xfrm rot="16200000">
            <a:off x="-2371980" y="3517352"/>
            <a:ext cx="5414360" cy="32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41" dirty="0">
                <a:latin typeface="Hind" panose="02000000000000000000"/>
              </a:rPr>
              <a:t>Ce document est la propriété de Nexter. Les informations qu’il contient ne peuvent être utilisées, reproduites ou communiquées sans son accord préalable écrit.</a:t>
            </a:r>
          </a:p>
        </p:txBody>
      </p:sp>
    </p:spTree>
    <p:extLst>
      <p:ext uri="{BB962C8B-B14F-4D97-AF65-F5344CB8AC3E}">
        <p14:creationId xmlns:p14="http://schemas.microsoft.com/office/powerpoint/2010/main" val="1795762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8" name="Espace réservé du tableau 17">
            <a:extLst>
              <a:ext uri="{FF2B5EF4-FFF2-40B4-BE49-F238E27FC236}">
                <a16:creationId xmlns:a16="http://schemas.microsoft.com/office/drawing/2014/main" id="{B91C04F6-5C4B-40EE-932A-2612ABA183A2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1484425" y="1604387"/>
            <a:ext cx="6175149" cy="374540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850"/>
            </a:lvl1pPr>
          </a:lstStyle>
          <a:p>
            <a:r>
              <a:rPr lang="fr-FR"/>
              <a:t>Insérez votre tableau ici</a:t>
            </a:r>
          </a:p>
        </p:txBody>
      </p: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17524EDF-5945-4ED1-A952-607E0FBAE7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5371" y="5894451"/>
            <a:ext cx="4553258" cy="326693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Duis </a:t>
            </a:r>
            <a:r>
              <a:rPr lang="fr-FR" dirty="0" err="1"/>
              <a:t>ac</a:t>
            </a:r>
            <a:r>
              <a:rPr lang="fr-FR" dirty="0"/>
              <a:t> commodo </a:t>
            </a:r>
            <a:r>
              <a:rPr lang="fr-FR" dirty="0" err="1"/>
              <a:t>purus</a:t>
            </a:r>
            <a:r>
              <a:rPr lang="fr-FR" dirty="0"/>
              <a:t>. Cras eu est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semper </a:t>
            </a:r>
            <a:r>
              <a:rPr lang="fr-FR" dirty="0" err="1"/>
              <a:t>blandit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id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metus</a:t>
            </a:r>
            <a:r>
              <a:rPr lang="fr-FR" dirty="0"/>
              <a:t>, id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,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id </a:t>
            </a:r>
            <a:r>
              <a:rPr lang="fr-FR" dirty="0" err="1"/>
              <a:t>orci</a:t>
            </a:r>
            <a:r>
              <a:rPr lang="fr-FR" dirty="0"/>
              <a:t>. 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72CAC90F-2B36-4037-BDC3-68C9551B86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95371" y="5634434"/>
            <a:ext cx="1925761" cy="2029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1642839-4997-4327-A602-0C0B28991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6" name="Parallélogramme 28">
            <a:extLst>
              <a:ext uri="{FF2B5EF4-FFF2-40B4-BE49-F238E27FC236}">
                <a16:creationId xmlns:a16="http://schemas.microsoft.com/office/drawing/2014/main" id="{71F82EA8-5267-4827-B02D-F1495F0EEDCA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3F189799-6045-470F-8557-DFFD0745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54FCA62-EFCC-48D3-86CA-9F7583B656B0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9EBD9D10-639D-457E-A05E-FFB741DF7FF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999269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5" name="Parallélogramme 28">
            <a:extLst>
              <a:ext uri="{FF2B5EF4-FFF2-40B4-BE49-F238E27FC236}">
                <a16:creationId xmlns:a16="http://schemas.microsoft.com/office/drawing/2014/main" id="{940D8BF4-81D1-4488-870E-8D48724D7C59}"/>
              </a:ext>
            </a:extLst>
          </p:cNvPr>
          <p:cNvSpPr/>
          <p:nvPr userDrawn="1"/>
        </p:nvSpPr>
        <p:spPr>
          <a:xfrm>
            <a:off x="617172" y="1209402"/>
            <a:ext cx="108490" cy="673994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7" name="Espace réservé du texte 25">
            <a:extLst>
              <a:ext uri="{FF2B5EF4-FFF2-40B4-BE49-F238E27FC236}">
                <a16:creationId xmlns:a16="http://schemas.microsoft.com/office/drawing/2014/main" id="{47C35F1B-36C5-4209-8446-6AEF0CF920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1417" y="2301367"/>
            <a:ext cx="2423803" cy="3053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CF99A02F-9C4B-48E4-A7E2-6F6E6FCC8B9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7522" y="3053253"/>
            <a:ext cx="2203549" cy="220819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1275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ts val="1275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</a:t>
            </a:r>
          </a:p>
          <a:p>
            <a:r>
              <a:rPr lang="fr-FR" dirty="0"/>
              <a:t>In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massa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. Suspendisse </a:t>
            </a:r>
            <a:r>
              <a:rPr lang="fr-FR" dirty="0" err="1"/>
              <a:t>sollicitudin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et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rutrum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id </a:t>
            </a:r>
            <a:r>
              <a:rPr lang="fr-FR" dirty="0" err="1"/>
              <a:t>maximus</a:t>
            </a:r>
            <a:r>
              <a:rPr lang="fr-FR" dirty="0"/>
              <a:t> diam, a </a:t>
            </a:r>
            <a:r>
              <a:rPr lang="fr-FR" dirty="0" err="1"/>
              <a:t>elementum</a:t>
            </a:r>
            <a:r>
              <a:rPr lang="fr-FR" dirty="0"/>
              <a:t> est. </a:t>
            </a:r>
          </a:p>
          <a:p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 ante vitae ipsum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</a:t>
            </a:r>
            <a:r>
              <a:rPr lang="fr-FR" dirty="0" err="1"/>
              <a:t>Curabitur</a:t>
            </a:r>
            <a:r>
              <a:rPr lang="fr-FR" dirty="0"/>
              <a:t> porta, </a:t>
            </a:r>
            <a:r>
              <a:rPr lang="fr-FR" dirty="0" err="1"/>
              <a:t>urna</a:t>
            </a:r>
            <a:r>
              <a:rPr lang="fr-FR" dirty="0"/>
              <a:t> a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, erat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 ante, dictum </a:t>
            </a:r>
            <a:r>
              <a:rPr lang="fr-FR" dirty="0" err="1"/>
              <a:t>rutrum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vitae </a:t>
            </a:r>
            <a:r>
              <a:rPr lang="fr-FR" dirty="0" err="1"/>
              <a:t>urna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vitae rhoncus.</a:t>
            </a:r>
          </a:p>
        </p:txBody>
      </p:sp>
      <p:sp>
        <p:nvSpPr>
          <p:cNvPr id="32" name="Espace réservé du tableau 17">
            <a:extLst>
              <a:ext uri="{FF2B5EF4-FFF2-40B4-BE49-F238E27FC236}">
                <a16:creationId xmlns:a16="http://schemas.microsoft.com/office/drawing/2014/main" id="{3F5251C4-F305-48AF-8450-F113A623A36F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4272427" y="1209402"/>
            <a:ext cx="4439196" cy="443919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850"/>
            </a:lvl1pPr>
          </a:lstStyle>
          <a:p>
            <a:r>
              <a:rPr lang="fr-FR"/>
              <a:t>Insérez votre tableau ici</a:t>
            </a: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59A5D7E2-B5FA-499D-AB57-A399E03B99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05269" y="1179288"/>
            <a:ext cx="3162882" cy="6868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03F57DDB-32F1-41D7-B9CA-C124CCF5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40B10089-BC7D-4969-9401-011844F8FF5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24A3781-A2D7-40DE-A3D5-6FCD2852B9C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34212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9CB74E9F-9791-4A1B-8D84-A96407582C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605609" y="2404654"/>
            <a:ext cx="1416872" cy="1345453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C57F93D5-F643-4E90-A962-5C8CCFDB241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605609" y="2157741"/>
            <a:ext cx="1416871" cy="1787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Espace réservé du graphique 3">
            <a:extLst>
              <a:ext uri="{FF2B5EF4-FFF2-40B4-BE49-F238E27FC236}">
                <a16:creationId xmlns:a16="http://schemas.microsoft.com/office/drawing/2014/main" id="{5C0D6BF7-273D-469C-BF7A-C85C436248C6}"/>
              </a:ext>
            </a:extLst>
          </p:cNvPr>
          <p:cNvSpPr>
            <a:spLocks noGrp="1"/>
          </p:cNvSpPr>
          <p:nvPr>
            <p:ph type="chart" sz="quarter" idx="78"/>
          </p:nvPr>
        </p:nvSpPr>
        <p:spPr>
          <a:xfrm>
            <a:off x="1321844" y="2157742"/>
            <a:ext cx="1080000" cy="1080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567"/>
            </a:lvl1pPr>
          </a:lstStyle>
          <a:p>
            <a:endParaRPr lang="fr-FR"/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641CA205-8DE0-4D49-A652-7A9B5609D55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56208" y="2404654"/>
            <a:ext cx="1416872" cy="866263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BFC9032C-C2B5-4908-BC0A-8D9748D12CB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56208" y="2137575"/>
            <a:ext cx="1416872" cy="1989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3" name="Espace réservé du graphique 3">
            <a:extLst>
              <a:ext uri="{FF2B5EF4-FFF2-40B4-BE49-F238E27FC236}">
                <a16:creationId xmlns:a16="http://schemas.microsoft.com/office/drawing/2014/main" id="{908CFC1B-1D65-4293-89B6-F3E583317802}"/>
              </a:ext>
            </a:extLst>
          </p:cNvPr>
          <p:cNvSpPr>
            <a:spLocks noGrp="1"/>
          </p:cNvSpPr>
          <p:nvPr>
            <p:ph type="chart" sz="quarter" idx="81"/>
          </p:nvPr>
        </p:nvSpPr>
        <p:spPr>
          <a:xfrm>
            <a:off x="4972442" y="2137575"/>
            <a:ext cx="1080000" cy="1080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567"/>
            </a:lvl1pPr>
          </a:lstStyle>
          <a:p>
            <a:endParaRPr lang="fr-FR"/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5D9A6E39-22FC-4AA6-8791-821C55AF05E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2605610" y="4260850"/>
            <a:ext cx="1416872" cy="1298575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0E77FA73-886D-4BCD-BA45-CF0F2AE4C2F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605610" y="4061908"/>
            <a:ext cx="1416870" cy="1308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6" name="Espace réservé du graphique 3">
            <a:extLst>
              <a:ext uri="{FF2B5EF4-FFF2-40B4-BE49-F238E27FC236}">
                <a16:creationId xmlns:a16="http://schemas.microsoft.com/office/drawing/2014/main" id="{622F26A2-20DC-4210-9365-FB5F82C0FA8A}"/>
              </a:ext>
            </a:extLst>
          </p:cNvPr>
          <p:cNvSpPr>
            <a:spLocks noGrp="1"/>
          </p:cNvSpPr>
          <p:nvPr>
            <p:ph type="chart" sz="quarter" idx="84"/>
          </p:nvPr>
        </p:nvSpPr>
        <p:spPr>
          <a:xfrm>
            <a:off x="1321844" y="4061908"/>
            <a:ext cx="1080000" cy="1080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567"/>
            </a:lvl1pPr>
          </a:lstStyle>
          <a:p>
            <a:endParaRPr lang="fr-FR"/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68A7E352-CC48-4802-809B-BB769C3AE6C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56208" y="4260850"/>
            <a:ext cx="1416872" cy="1298575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B641C875-1C5E-4EA7-85DA-818E0D7E6B0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56208" y="4061908"/>
            <a:ext cx="1416872" cy="1308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9" name="Espace réservé du graphique 3">
            <a:extLst>
              <a:ext uri="{FF2B5EF4-FFF2-40B4-BE49-F238E27FC236}">
                <a16:creationId xmlns:a16="http://schemas.microsoft.com/office/drawing/2014/main" id="{42CCB9A0-DAE7-4EB6-8241-BB8B50C216BB}"/>
              </a:ext>
            </a:extLst>
          </p:cNvPr>
          <p:cNvSpPr>
            <a:spLocks noGrp="1"/>
          </p:cNvSpPr>
          <p:nvPr>
            <p:ph type="chart" sz="quarter" idx="87"/>
          </p:nvPr>
        </p:nvSpPr>
        <p:spPr>
          <a:xfrm>
            <a:off x="4972442" y="4061908"/>
            <a:ext cx="1080000" cy="1080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567"/>
            </a:lvl1pPr>
          </a:lstStyle>
          <a:p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38FBBF76-FB05-4474-B594-8572CEA56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40" name="Parallélogramme 28">
            <a:extLst>
              <a:ext uri="{FF2B5EF4-FFF2-40B4-BE49-F238E27FC236}">
                <a16:creationId xmlns:a16="http://schemas.microsoft.com/office/drawing/2014/main" id="{45AA735A-2C4A-4B2E-A72A-064E0FC68796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AB39F919-B6AC-431E-BD3A-6BEF45D3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54E8D394-F66E-45EE-BD3F-6CB320D3069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A7F0EB0C-1DCD-4F26-A1EE-4D867F0A210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954985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4C78E5-F0EF-4C26-8FF6-B4BA94197FC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35100" y="1905000"/>
            <a:ext cx="6392863" cy="3940175"/>
          </a:xfrm>
          <a:prstGeom prst="rect">
            <a:avLst/>
          </a:prstGeom>
        </p:spPr>
        <p:txBody>
          <a:bodyPr/>
          <a:lstStyle>
            <a:lvl1pPr marL="540000" indent="-540000">
              <a:lnSpc>
                <a:spcPct val="200000"/>
              </a:lnSpc>
              <a:buClr>
                <a:schemeClr val="tx2"/>
              </a:buClr>
              <a:buSzPct val="300000"/>
              <a:buFont typeface="+mj-lt"/>
              <a:buAutoNum type="arabicPeriod"/>
              <a:defRPr sz="1200" b="1"/>
            </a:lvl1pPr>
            <a:lvl2pPr marL="5400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200000"/>
              <a:buFont typeface="+mj-lt"/>
              <a:buNone/>
              <a:tabLst/>
              <a:defRPr sz="1000"/>
            </a:lvl2pPr>
            <a:lvl3pPr marL="1371600" indent="-457200">
              <a:buClr>
                <a:schemeClr val="tx2"/>
              </a:buClr>
              <a:buSzPct val="300000"/>
              <a:buFont typeface="+mj-lt"/>
              <a:buAutoNum type="arabicPeriod"/>
              <a:defRPr/>
            </a:lvl3pPr>
            <a:lvl4pPr marL="1714500" indent="-342900">
              <a:buClr>
                <a:schemeClr val="tx2"/>
              </a:buClr>
              <a:buSzPct val="300000"/>
              <a:buFont typeface="+mj-lt"/>
              <a:buAutoNum type="arabicPeriod"/>
              <a:defRPr/>
            </a:lvl4pPr>
            <a:lvl5pPr marL="2171700" indent="-342900">
              <a:buClr>
                <a:schemeClr val="tx2"/>
              </a:buClr>
              <a:buSzPct val="300000"/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LOREM IPSUM</a:t>
            </a:r>
          </a:p>
          <a:p>
            <a:pPr lvl="1"/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  <a:p>
            <a:pPr lvl="0"/>
            <a:r>
              <a:rPr lang="fr-FR" dirty="0"/>
              <a:t>LOREM IPSUM</a:t>
            </a:r>
          </a:p>
          <a:p>
            <a:pPr marL="5400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200000"/>
              <a:buFont typeface="+mj-lt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  <a:p>
            <a:pPr lvl="0"/>
            <a:r>
              <a:rPr lang="fr-FR" dirty="0"/>
              <a:t>LOREM IPSUM</a:t>
            </a:r>
          </a:p>
          <a:p>
            <a:pPr marL="5400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200000"/>
              <a:buFont typeface="+mj-lt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Integer </a:t>
            </a:r>
            <a:r>
              <a:rPr lang="fr-FR" dirty="0" err="1"/>
              <a:t>fermentum</a:t>
            </a:r>
            <a:r>
              <a:rPr lang="fr-FR" dirty="0"/>
              <a:t> at est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</a:t>
            </a:r>
          </a:p>
          <a:p>
            <a:pPr lvl="1"/>
            <a:endParaRPr lang="fr-FR" dirty="0"/>
          </a:p>
          <a:p>
            <a:pPr lvl="0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ED08076-0ECC-4BC7-A897-58EEAB9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4" name="Parallélogramme 28">
            <a:extLst>
              <a:ext uri="{FF2B5EF4-FFF2-40B4-BE49-F238E27FC236}">
                <a16:creationId xmlns:a16="http://schemas.microsoft.com/office/drawing/2014/main" id="{77870327-6319-4727-B7BF-15155721DD42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9364246-1B01-467C-BD50-2A4A5456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30721C1-4A2C-4039-B62D-29792463C16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4563491-2C01-4424-B860-CD888DE3C62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542937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3" name="Espace réservé pour une image  41">
            <a:extLst>
              <a:ext uri="{FF2B5EF4-FFF2-40B4-BE49-F238E27FC236}">
                <a16:creationId xmlns:a16="http://schemas.microsoft.com/office/drawing/2014/main" id="{B4B1B867-CC29-4B1C-AA1E-AC2ADAD5D6E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91548" y="2046749"/>
            <a:ext cx="815098" cy="8150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4" name="Espace réservé pour une image  41">
            <a:extLst>
              <a:ext uri="{FF2B5EF4-FFF2-40B4-BE49-F238E27FC236}">
                <a16:creationId xmlns:a16="http://schemas.microsoft.com/office/drawing/2014/main" id="{22FB6A6B-C6C8-4902-8D3F-41D45A7CA45D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891555" y="2046749"/>
            <a:ext cx="815098" cy="8150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5" name="Espace réservé pour une image  41">
            <a:extLst>
              <a:ext uri="{FF2B5EF4-FFF2-40B4-BE49-F238E27FC236}">
                <a16:creationId xmlns:a16="http://schemas.microsoft.com/office/drawing/2014/main" id="{F16AE56A-E2DC-46D1-B6FE-B2515AD645A0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1191548" y="3786274"/>
            <a:ext cx="815098" cy="8150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6" name="Espace réservé pour une image  41">
            <a:extLst>
              <a:ext uri="{FF2B5EF4-FFF2-40B4-BE49-F238E27FC236}">
                <a16:creationId xmlns:a16="http://schemas.microsoft.com/office/drawing/2014/main" id="{E3BE9C37-4047-49D2-BE5A-14A20C57DC9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891555" y="3786274"/>
            <a:ext cx="815098" cy="8150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D6CBEF8-6173-40D3-80CC-FCE344E9E4C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46391" y="2978147"/>
            <a:ext cx="905424" cy="23388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779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AD723E50-07BA-46E7-8C40-C3DB7A30BEE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146385" y="4718617"/>
            <a:ext cx="905424" cy="2299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779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E2FD0308-67B4-403D-BEAE-31E69B18A4C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846392" y="4719126"/>
            <a:ext cx="905423" cy="23388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779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BE32E3D8-3F0D-4F69-AF21-AB580D5FE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45368" y="2046546"/>
            <a:ext cx="3828603" cy="3318483"/>
          </a:xfrm>
          <a:prstGeom prst="rect">
            <a:avLst/>
          </a:prstGeom>
        </p:spPr>
        <p:txBody>
          <a:bodyPr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, magna at </a:t>
            </a:r>
            <a:r>
              <a:rPr lang="fr-FR" dirty="0" err="1"/>
              <a:t>accumsan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,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, a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. </a:t>
            </a:r>
          </a:p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B62A663D-2E16-4BF0-957C-617B8F1EC17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146385" y="2978147"/>
            <a:ext cx="905424" cy="2299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779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BED92BB4-DD71-42F1-BB3E-F9ADAFB0A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DB27C422-35EA-4213-9114-8BAB895A0125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0857402-19AC-4B0E-BEE3-031B459F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B795BB2-AC89-4F78-B603-856E67770DB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E57E6995-3741-4FB2-AD7A-940973CD0CE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265018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BBE28E54-6BDD-47F1-99BE-F1DDB7D495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685" y="3477202"/>
            <a:ext cx="2288702" cy="1883035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Donec</a:t>
            </a:r>
            <a:r>
              <a:rPr lang="fr-FR" dirty="0"/>
              <a:t> nec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dui</a:t>
            </a:r>
            <a:r>
              <a:rPr lang="fr-FR" dirty="0"/>
              <a:t> commodo </a:t>
            </a:r>
            <a:r>
              <a:rPr lang="fr-FR" dirty="0" err="1"/>
              <a:t>pharetra</a:t>
            </a:r>
            <a:r>
              <a:rPr lang="fr-FR" dirty="0"/>
              <a:t>. Nunc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, in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dapibus</a:t>
            </a:r>
            <a:r>
              <a:rPr lang="fr-FR" dirty="0"/>
              <a:t> </a:t>
            </a:r>
            <a:r>
              <a:rPr lang="fr-FR" dirty="0" err="1"/>
              <a:t>dapibus</a:t>
            </a:r>
            <a:r>
              <a:rPr lang="fr-FR" dirty="0"/>
              <a:t>. In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Ut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et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vitae </a:t>
            </a:r>
            <a:r>
              <a:rPr lang="fr-FR" dirty="0" err="1"/>
              <a:t>lorem</a:t>
            </a:r>
            <a:r>
              <a:rPr lang="fr-FR" dirty="0"/>
              <a:t>. </a:t>
            </a:r>
            <a:r>
              <a:rPr lang="fr-FR" dirty="0" err="1"/>
              <a:t>Curabitur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ante </a:t>
            </a:r>
            <a:r>
              <a:rPr lang="fr-FR" dirty="0" err="1"/>
              <a:t>eget</a:t>
            </a:r>
            <a:r>
              <a:rPr lang="fr-FR" dirty="0"/>
              <a:t> mi rhoncus </a:t>
            </a:r>
            <a:r>
              <a:rPr lang="fr-FR" dirty="0" err="1"/>
              <a:t>gravida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ex </a:t>
            </a:r>
            <a:r>
              <a:rPr lang="fr-FR" dirty="0" err="1"/>
              <a:t>feugiat</a:t>
            </a:r>
            <a:r>
              <a:rPr lang="fr-FR" dirty="0"/>
              <a:t>, a commodo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.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2C0B835E-426C-401C-94DD-3AEEA69498A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0239" y="3161824"/>
            <a:ext cx="2288701" cy="2044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11FE9852-C43B-44EA-A6A2-98BE87CFEE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63597" y="3477202"/>
            <a:ext cx="2288702" cy="1883035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sagittis</a:t>
            </a:r>
            <a:r>
              <a:rPr lang="fr-FR" dirty="0"/>
              <a:t>, tristique </a:t>
            </a:r>
            <a:r>
              <a:rPr lang="fr-FR" dirty="0" err="1"/>
              <a:t>sem</a:t>
            </a:r>
            <a:r>
              <a:rPr lang="fr-FR" dirty="0"/>
              <a:t> et, </a:t>
            </a:r>
            <a:r>
              <a:rPr lang="fr-FR" dirty="0" err="1"/>
              <a:t>volutpat</a:t>
            </a:r>
            <a:r>
              <a:rPr lang="fr-FR" dirty="0"/>
              <a:t> massa.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.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est id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mattis</a:t>
            </a:r>
            <a:r>
              <a:rPr lang="fr-FR" dirty="0"/>
              <a:t>. Integer </a:t>
            </a:r>
            <a:r>
              <a:rPr lang="fr-FR" dirty="0" err="1"/>
              <a:t>hendrerit</a:t>
            </a:r>
            <a:r>
              <a:rPr lang="fr-FR" dirty="0"/>
              <a:t> est </a:t>
            </a:r>
            <a:r>
              <a:rPr lang="fr-FR" dirty="0" err="1"/>
              <a:t>elit</a:t>
            </a:r>
            <a:r>
              <a:rPr lang="fr-FR" dirty="0"/>
              <a:t>, a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interdum</a:t>
            </a:r>
            <a:r>
              <a:rPr lang="fr-FR" dirty="0"/>
              <a:t> vitae. Morbi </a:t>
            </a:r>
            <a:r>
              <a:rPr lang="fr-FR" dirty="0" err="1"/>
              <a:t>vehicula</a:t>
            </a:r>
            <a:r>
              <a:rPr lang="fr-FR" dirty="0"/>
              <a:t> ipsum </a:t>
            </a:r>
            <a:r>
              <a:rPr lang="fr-FR" dirty="0" err="1"/>
              <a:t>blandit</a:t>
            </a:r>
            <a:r>
              <a:rPr lang="fr-FR" dirty="0"/>
              <a:t>,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id, semper </a:t>
            </a:r>
            <a:r>
              <a:rPr lang="fr-FR" dirty="0" err="1"/>
              <a:t>urna</a:t>
            </a:r>
            <a:r>
              <a:rPr lang="fr-FR" dirty="0"/>
              <a:t>. Sed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ante. </a:t>
            </a:r>
            <a:r>
              <a:rPr lang="fr-FR" dirty="0" err="1"/>
              <a:t>Donec</a:t>
            </a:r>
            <a:r>
              <a:rPr lang="fr-FR" dirty="0"/>
              <a:t> et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. Ut non </a:t>
            </a:r>
            <a:r>
              <a:rPr lang="fr-FR" dirty="0" err="1"/>
              <a:t>tempus</a:t>
            </a:r>
            <a:r>
              <a:rPr lang="fr-FR" dirty="0"/>
              <a:t> est. 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FAB49F6A-3A4B-4D1F-9DEC-D4086CB953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63598" y="3161824"/>
            <a:ext cx="2288701" cy="2044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962D2519-A10D-4F47-BA64-5F817EFFF45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12508" y="3477202"/>
            <a:ext cx="2288702" cy="1883035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vehicula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nec </a:t>
            </a:r>
            <a:r>
              <a:rPr lang="fr-FR" dirty="0" err="1"/>
              <a:t>arcu</a:t>
            </a:r>
            <a:r>
              <a:rPr lang="fr-FR" dirty="0"/>
              <a:t> pulvinar, non </a:t>
            </a:r>
            <a:r>
              <a:rPr lang="fr-FR" dirty="0" err="1"/>
              <a:t>auctor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rutrum</a:t>
            </a:r>
            <a:r>
              <a:rPr lang="fr-FR" dirty="0"/>
              <a:t>. </a:t>
            </a:r>
            <a:r>
              <a:rPr lang="fr-FR" dirty="0" err="1"/>
              <a:t>Quisque</a:t>
            </a:r>
            <a:r>
              <a:rPr lang="fr-FR" dirty="0"/>
              <a:t> pulvinar </a:t>
            </a:r>
            <a:r>
              <a:rPr lang="fr-FR" dirty="0" err="1"/>
              <a:t>purus</a:t>
            </a:r>
            <a:r>
              <a:rPr lang="fr-FR" dirty="0"/>
              <a:t> at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, id </a:t>
            </a:r>
            <a:r>
              <a:rPr lang="fr-FR" dirty="0" err="1"/>
              <a:t>egestas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. Sed </a:t>
            </a:r>
            <a:r>
              <a:rPr lang="fr-FR" dirty="0" err="1"/>
              <a:t>hendrerit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 porta.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, eu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mollis non. </a:t>
            </a:r>
            <a:r>
              <a:rPr lang="fr-FR" dirty="0" err="1"/>
              <a:t>Praesent</a:t>
            </a:r>
            <a:r>
              <a:rPr lang="fr-FR" dirty="0"/>
              <a:t> in </a:t>
            </a:r>
            <a:r>
              <a:rPr lang="fr-FR" dirty="0" err="1"/>
              <a:t>augue</a:t>
            </a:r>
            <a:r>
              <a:rPr lang="fr-FR" dirty="0"/>
              <a:t> nec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fermentum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eu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, commodo ut </a:t>
            </a:r>
            <a:r>
              <a:rPr lang="fr-FR" dirty="0" err="1"/>
              <a:t>sollicitudin</a:t>
            </a:r>
            <a:r>
              <a:rPr lang="fr-FR" dirty="0"/>
              <a:t> in, dictum a </a:t>
            </a:r>
            <a:r>
              <a:rPr lang="fr-FR" dirty="0" err="1"/>
              <a:t>tortor</a:t>
            </a:r>
            <a:r>
              <a:rPr lang="fr-FR" dirty="0"/>
              <a:t>. 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D4FAC420-82DB-4693-A37D-A3846A6B6FA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12509" y="3161824"/>
            <a:ext cx="2288701" cy="2044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9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8" name="Espace réservé pour une image  41">
            <a:extLst>
              <a:ext uri="{FF2B5EF4-FFF2-40B4-BE49-F238E27FC236}">
                <a16:creationId xmlns:a16="http://schemas.microsoft.com/office/drawing/2014/main" id="{0749C776-97F1-4466-B362-51A283D09E9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10237" y="1975161"/>
            <a:ext cx="964399" cy="9643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08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0" name="Espace réservé pour une image  41">
            <a:extLst>
              <a:ext uri="{FF2B5EF4-FFF2-40B4-BE49-F238E27FC236}">
                <a16:creationId xmlns:a16="http://schemas.microsoft.com/office/drawing/2014/main" id="{6C8ECB97-C8C8-4634-A134-30FAD87D6C5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3563597" y="1975161"/>
            <a:ext cx="964399" cy="9643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08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1" name="Espace réservé pour une image  41">
            <a:extLst>
              <a:ext uri="{FF2B5EF4-FFF2-40B4-BE49-F238E27FC236}">
                <a16:creationId xmlns:a16="http://schemas.microsoft.com/office/drawing/2014/main" id="{4F6D18F8-ED68-432C-BCC2-861E003E9E2A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116957" y="1975161"/>
            <a:ext cx="964399" cy="9643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08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C00B7884-1651-457E-AB70-56AC38DF8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1" name="Parallélogramme 28">
            <a:extLst>
              <a:ext uri="{FF2B5EF4-FFF2-40B4-BE49-F238E27FC236}">
                <a16:creationId xmlns:a16="http://schemas.microsoft.com/office/drawing/2014/main" id="{ABA23E41-D875-41D0-B843-490C82F249D6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7F3B5D8F-3D65-4EA7-A190-E85F2E8B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40E6CACA-79BE-4369-9FB7-DCDCACA85E1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5AE27433-5BE4-424F-91E7-A3B62DC270E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05001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B59162F9-D0B4-40E6-A0F6-B73ABC545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700" y="3135073"/>
            <a:ext cx="3199529" cy="1336407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Donec</a:t>
            </a:r>
            <a:r>
              <a:rPr lang="fr-FR" dirty="0"/>
              <a:t> in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lacus</a:t>
            </a:r>
            <a:r>
              <a:rPr lang="fr-FR" dirty="0"/>
              <a:t>. Ut </a:t>
            </a:r>
            <a:r>
              <a:rPr lang="fr-FR" dirty="0" err="1"/>
              <a:t>tempor</a:t>
            </a:r>
            <a:r>
              <a:rPr lang="fr-FR" dirty="0"/>
              <a:t> nec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id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</a:t>
            </a:r>
            <a:r>
              <a:rPr lang="fr-FR" dirty="0" err="1"/>
              <a:t>mattis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eu,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In </a:t>
            </a:r>
            <a:r>
              <a:rPr lang="fr-FR" dirty="0" err="1"/>
              <a:t>hac</a:t>
            </a:r>
            <a:r>
              <a:rPr lang="fr-FR" dirty="0"/>
              <a:t> habitasse </a:t>
            </a:r>
            <a:r>
              <a:rPr lang="fr-FR" dirty="0" err="1"/>
              <a:t>platea</a:t>
            </a:r>
            <a:r>
              <a:rPr lang="fr-FR" dirty="0"/>
              <a:t> </a:t>
            </a:r>
            <a:r>
              <a:rPr lang="fr-FR" dirty="0" err="1"/>
              <a:t>dictumst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in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. Nam </a:t>
            </a:r>
            <a:r>
              <a:rPr lang="fr-FR" dirty="0" err="1"/>
              <a:t>venenatis</a:t>
            </a:r>
            <a:r>
              <a:rPr lang="fr-FR" dirty="0"/>
              <a:t> magna a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aliquam</a:t>
            </a:r>
            <a:r>
              <a:rPr lang="fr-FR" dirty="0"/>
              <a:t>. Suspendisse </a:t>
            </a:r>
            <a:r>
              <a:rPr lang="fr-FR" dirty="0" err="1"/>
              <a:t>potenti</a:t>
            </a:r>
            <a:r>
              <a:rPr lang="fr-FR" dirty="0"/>
              <a:t>.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nunc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. 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20A4842E-A608-421A-94F0-034AA08E50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700" y="2723464"/>
            <a:ext cx="2130883" cy="29459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9" name="Espace réservé pour une image  41">
            <a:extLst>
              <a:ext uri="{FF2B5EF4-FFF2-40B4-BE49-F238E27FC236}">
                <a16:creationId xmlns:a16="http://schemas.microsoft.com/office/drawing/2014/main" id="{D06319AC-E695-45B8-BC6E-74655D75349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058950" y="1506749"/>
            <a:ext cx="1110763" cy="111076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31771130-447E-43F0-A7F7-584AA2F3513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22738" y="2702329"/>
            <a:ext cx="1110763" cy="111076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3" name="Espace réservé pour une image  41">
            <a:extLst>
              <a:ext uri="{FF2B5EF4-FFF2-40B4-BE49-F238E27FC236}">
                <a16:creationId xmlns:a16="http://schemas.microsoft.com/office/drawing/2014/main" id="{D327CA8F-2010-4910-929F-A505732817F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058949" y="4259726"/>
            <a:ext cx="1110763" cy="111076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4" name="Espace réservé pour une image  41">
            <a:extLst>
              <a:ext uri="{FF2B5EF4-FFF2-40B4-BE49-F238E27FC236}">
                <a16:creationId xmlns:a16="http://schemas.microsoft.com/office/drawing/2014/main" id="{149048AA-75E0-4204-AAF9-5754EA33257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660681" y="2733083"/>
            <a:ext cx="1110763" cy="111076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37" b="1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5" name="Espace réservé du texte 22">
            <a:extLst>
              <a:ext uri="{FF2B5EF4-FFF2-40B4-BE49-F238E27FC236}">
                <a16:creationId xmlns:a16="http://schemas.microsoft.com/office/drawing/2014/main" id="{C81FCDA5-9876-431A-A67B-F0617ED6AB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24608" y="2966596"/>
            <a:ext cx="1544963" cy="1613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6" name="Espace réservé du texte 22">
            <a:extLst>
              <a:ext uri="{FF2B5EF4-FFF2-40B4-BE49-F238E27FC236}">
                <a16:creationId xmlns:a16="http://schemas.microsoft.com/office/drawing/2014/main" id="{68BC2624-9231-4666-81A7-91D2E75F005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4609" y="3257710"/>
            <a:ext cx="1544963" cy="6171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8C63337A-2ADE-4DC7-B76C-C1C829A3A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7DA861CD-5C4C-44E9-AAE7-62155EF332C5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E438C216-2DD6-48DC-87A2-D126E2C7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CECD84B-1609-483A-B756-9F9398B416C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15C49F52-F177-4DD9-ACF7-F363FA4D680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903551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480C6C99-8252-4BED-A86A-256FD9562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502" y="2315764"/>
            <a:ext cx="2353562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5063B6BC-9A9A-4433-8A29-202AC44D27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5177" y="2086504"/>
            <a:ext cx="2359701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A16F9B18-2BEF-48F9-9626-618D9462C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76585" y="2315764"/>
            <a:ext cx="2353562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E43EF2E3-5054-4107-89C8-D17CE2794D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74483" y="2086504"/>
            <a:ext cx="2359701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4B2FE126-AA62-4AE6-A76A-1B0492D869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9231" y="2312951"/>
            <a:ext cx="2353562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B3A1F28C-AEEA-4055-A274-12B2FF5103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4906" y="2083691"/>
            <a:ext cx="2359701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619B31BF-F294-4E62-8417-0B78B9BE3E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5055" y="3950377"/>
            <a:ext cx="2353562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8153F467-080C-4FD6-9928-4CB688CB1A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0730" y="3716237"/>
            <a:ext cx="2359701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1" name="Espace réservé du texte 22">
            <a:extLst>
              <a:ext uri="{FF2B5EF4-FFF2-40B4-BE49-F238E27FC236}">
                <a16:creationId xmlns:a16="http://schemas.microsoft.com/office/drawing/2014/main" id="{5D882434-5C16-45D4-9AFF-62E21CAC52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78808" y="3964101"/>
            <a:ext cx="2353562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47" name="Espace réservé du texte 22">
            <a:extLst>
              <a:ext uri="{FF2B5EF4-FFF2-40B4-BE49-F238E27FC236}">
                <a16:creationId xmlns:a16="http://schemas.microsoft.com/office/drawing/2014/main" id="{BB357B37-DA43-47F7-96EF-A9AACFB748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74483" y="3729961"/>
            <a:ext cx="2359701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8" name="Espace réservé du texte 22">
            <a:extLst>
              <a:ext uri="{FF2B5EF4-FFF2-40B4-BE49-F238E27FC236}">
                <a16:creationId xmlns:a16="http://schemas.microsoft.com/office/drawing/2014/main" id="{EB537EE3-6255-411B-911D-43CBA2D8F7D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84784" y="3947564"/>
            <a:ext cx="2353562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49" name="Espace réservé du texte 22">
            <a:extLst>
              <a:ext uri="{FF2B5EF4-FFF2-40B4-BE49-F238E27FC236}">
                <a16:creationId xmlns:a16="http://schemas.microsoft.com/office/drawing/2014/main" id="{0786B00D-FA87-4FDB-8404-C0CE51CB4B7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80459" y="3713424"/>
            <a:ext cx="2359701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FC154A-86C3-45E3-BCBD-5A87FDD2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9" name="Parallélogramme 28">
            <a:extLst>
              <a:ext uri="{FF2B5EF4-FFF2-40B4-BE49-F238E27FC236}">
                <a16:creationId xmlns:a16="http://schemas.microsoft.com/office/drawing/2014/main" id="{0DAEE669-E706-4D26-B33F-B9CE2BBB505A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B72DCD40-3CB9-4623-BC71-BE144DC6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858BF6FD-367F-454C-936B-27A1FD64A15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6249E281-D59F-4DFF-901F-816CEAAA150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707598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s chiff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480C6C99-8252-4BED-A86A-256FD9562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641" y="2374642"/>
            <a:ext cx="2347423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5063B6BC-9A9A-4433-8A29-202AC44D27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9503" y="2052564"/>
            <a:ext cx="2353546" cy="215044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buClr>
                <a:schemeClr val="tx2"/>
              </a:buClr>
              <a:buSzPct val="250000"/>
              <a:buFont typeface="+mj-lt"/>
              <a:buAutoNum type="arabicPeriod"/>
              <a:defRPr sz="12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A16F9B18-2BEF-48F9-9626-618D9462C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2724" y="2374642"/>
            <a:ext cx="2347423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E43EF2E3-5054-4107-89C8-D17CE2794D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78809" y="2052564"/>
            <a:ext cx="2353546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fr-FR" sz="1200" b="1" kern="1200" dirty="0">
                <a:solidFill>
                  <a:schemeClr val="tx1"/>
                </a:solidFill>
                <a:latin typeface="+mj-lt"/>
                <a:ea typeface="+mn-ea"/>
                <a:cs typeface="Hind Medium" panose="02000000000000000000" pitchFamily="2" charset="0"/>
              </a:defRPr>
            </a:lvl1pPr>
          </a:lstStyle>
          <a:p>
            <a:pPr marL="360000" lvl="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250000"/>
              <a:buFont typeface="+mj-lt"/>
              <a:buAutoNum type="arabicPeriod"/>
            </a:pPr>
            <a:r>
              <a:rPr lang="fr-FR" dirty="0"/>
              <a:t>LOREM IPSUM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4B2FE126-AA62-4AE6-A76A-1B0492D869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95370" y="2371829"/>
            <a:ext cx="2347423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B3A1F28C-AEEA-4055-A274-12B2FF5103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9232" y="2049751"/>
            <a:ext cx="2353546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fr-FR" sz="1200" b="1" kern="1200" dirty="0">
                <a:solidFill>
                  <a:schemeClr val="tx1"/>
                </a:solidFill>
                <a:latin typeface="+mj-lt"/>
                <a:ea typeface="+mn-ea"/>
                <a:cs typeface="Hind Medium" panose="02000000000000000000" pitchFamily="2" charset="0"/>
              </a:defRPr>
            </a:lvl1pPr>
          </a:lstStyle>
          <a:p>
            <a:pPr marL="360000" lvl="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250000"/>
              <a:buFont typeface="+mj-lt"/>
              <a:buAutoNum type="arabicPeriod"/>
            </a:pPr>
            <a:r>
              <a:rPr lang="fr-FR" dirty="0"/>
              <a:t>LOREM IPSUM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619B31BF-F294-4E62-8417-0B78B9BE3E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7455" y="4351167"/>
            <a:ext cx="2347423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8153F467-080C-4FD6-9928-4CB688CB1A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3131" y="4023021"/>
            <a:ext cx="2353546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fr-FR" sz="1200" b="1" kern="1200" dirty="0">
                <a:solidFill>
                  <a:schemeClr val="tx1"/>
                </a:solidFill>
                <a:latin typeface="+mj-lt"/>
                <a:ea typeface="+mn-ea"/>
                <a:cs typeface="Hind Medium" panose="02000000000000000000" pitchFamily="2" charset="0"/>
              </a:defRPr>
            </a:lvl1pPr>
          </a:lstStyle>
          <a:p>
            <a:pPr marL="360000" lvl="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250000"/>
              <a:buFont typeface="+mj-lt"/>
              <a:buAutoNum type="arabicPeriod"/>
            </a:pPr>
            <a:r>
              <a:rPr lang="fr-FR" dirty="0"/>
              <a:t>LOREM IPSUM</a:t>
            </a:r>
          </a:p>
        </p:txBody>
      </p:sp>
      <p:sp>
        <p:nvSpPr>
          <p:cNvPr id="41" name="Espace réservé du texte 22">
            <a:extLst>
              <a:ext uri="{FF2B5EF4-FFF2-40B4-BE49-F238E27FC236}">
                <a16:creationId xmlns:a16="http://schemas.microsoft.com/office/drawing/2014/main" id="{5D882434-5C16-45D4-9AFF-62E21CAC52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91208" y="4364891"/>
            <a:ext cx="2347423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47" name="Espace réservé du texte 22">
            <a:extLst>
              <a:ext uri="{FF2B5EF4-FFF2-40B4-BE49-F238E27FC236}">
                <a16:creationId xmlns:a16="http://schemas.microsoft.com/office/drawing/2014/main" id="{BB357B37-DA43-47F7-96EF-A9AACFB748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86884" y="4036745"/>
            <a:ext cx="2353546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fr-FR" sz="1200" b="1" kern="1200" dirty="0">
                <a:solidFill>
                  <a:schemeClr val="tx1"/>
                </a:solidFill>
                <a:latin typeface="+mj-lt"/>
                <a:ea typeface="+mn-ea"/>
                <a:cs typeface="Hind Medium" panose="02000000000000000000" pitchFamily="2" charset="0"/>
              </a:defRPr>
            </a:lvl1pPr>
          </a:lstStyle>
          <a:p>
            <a:pPr marL="360000" lvl="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250000"/>
              <a:buFont typeface="+mj-lt"/>
              <a:buAutoNum type="arabicPeriod"/>
            </a:pPr>
            <a:r>
              <a:rPr lang="fr-FR" dirty="0"/>
              <a:t>LOREM IPSUM</a:t>
            </a:r>
          </a:p>
        </p:txBody>
      </p:sp>
      <p:sp>
        <p:nvSpPr>
          <p:cNvPr id="48" name="Espace réservé du texte 22">
            <a:extLst>
              <a:ext uri="{FF2B5EF4-FFF2-40B4-BE49-F238E27FC236}">
                <a16:creationId xmlns:a16="http://schemas.microsoft.com/office/drawing/2014/main" id="{EB537EE3-6255-411B-911D-43CBA2D8F7D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97184" y="4348354"/>
            <a:ext cx="2347423" cy="1220172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 </a:t>
            </a:r>
          </a:p>
        </p:txBody>
      </p:sp>
      <p:sp>
        <p:nvSpPr>
          <p:cNvPr id="49" name="Espace réservé du texte 22">
            <a:extLst>
              <a:ext uri="{FF2B5EF4-FFF2-40B4-BE49-F238E27FC236}">
                <a16:creationId xmlns:a16="http://schemas.microsoft.com/office/drawing/2014/main" id="{0786B00D-FA87-4FDB-8404-C0CE51CB4B7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92860" y="4020208"/>
            <a:ext cx="2353546" cy="215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fr-FR" sz="1200" b="1" kern="1200" dirty="0">
                <a:solidFill>
                  <a:schemeClr val="tx1"/>
                </a:solidFill>
                <a:latin typeface="+mj-lt"/>
                <a:ea typeface="+mn-ea"/>
                <a:cs typeface="Hind Medium" panose="02000000000000000000" pitchFamily="2" charset="0"/>
              </a:defRPr>
            </a:lvl1pPr>
          </a:lstStyle>
          <a:p>
            <a:pPr marL="360000" lvl="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250000"/>
              <a:buFont typeface="+mj-lt"/>
              <a:buAutoNum type="arabicPeriod"/>
            </a:pPr>
            <a:r>
              <a:rPr lang="fr-FR" dirty="0"/>
              <a:t>LOREM IPSUM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77CAA37-9175-4F4D-8EBB-A153EDC73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9" name="Parallélogramme 28">
            <a:extLst>
              <a:ext uri="{FF2B5EF4-FFF2-40B4-BE49-F238E27FC236}">
                <a16:creationId xmlns:a16="http://schemas.microsoft.com/office/drawing/2014/main" id="{213ACC28-6F06-4861-A27C-FA629B91D659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93C7A5CA-D961-4BE2-B900-834A42A2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6391BEFF-2100-4556-B8E0-146B57CF617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E5E1AC9A-F59B-4E34-8C0D-F6307A138D4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947796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DAF8628-C84E-41D7-8150-EF5CDE7CE352}"/>
              </a:ext>
            </a:extLst>
          </p:cNvPr>
          <p:cNvSpPr/>
          <p:nvPr userDrawn="1"/>
        </p:nvSpPr>
        <p:spPr>
          <a:xfrm>
            <a:off x="933544" y="2209640"/>
            <a:ext cx="4524155" cy="315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770" tIns="32385" rIns="64770" bIns="32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75"/>
          </a:p>
        </p:txBody>
      </p:sp>
      <p:sp>
        <p:nvSpPr>
          <p:cNvPr id="44" name="Espace réservé du texte 22">
            <a:extLst>
              <a:ext uri="{FF2B5EF4-FFF2-40B4-BE49-F238E27FC236}">
                <a16:creationId xmlns:a16="http://schemas.microsoft.com/office/drawing/2014/main" id="{2DDFBA5D-9451-4219-874B-FD832D4839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5881" y="2209641"/>
            <a:ext cx="1038755" cy="4905061"/>
          </a:xfrm>
          <a:prstGeom prst="rect">
            <a:avLst/>
          </a:prstGeom>
        </p:spPr>
        <p:txBody>
          <a:bodyPr numCol="1" spcCol="180000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Hind Medium" panose="02000000000000000000" pitchFamily="2" charset="0"/>
              <a:buNone/>
              <a:tabLst/>
              <a:defRPr sz="17708">
                <a:solidFill>
                  <a:srgbClr val="EE4025"/>
                </a:solidFill>
                <a:latin typeface="Bookman Old Style" panose="02050604050505020204" pitchFamily="18" charset="0"/>
                <a:cs typeface="Hind Medium" panose="02000000000000000000" pitchFamily="2" charset="0"/>
              </a:defRPr>
            </a:lvl1pPr>
          </a:lstStyle>
          <a:p>
            <a:pPr marL="809587" marR="0" lvl="0" indent="-809587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“ </a:t>
            </a:r>
          </a:p>
        </p:txBody>
      </p:sp>
      <p:sp>
        <p:nvSpPr>
          <p:cNvPr id="45" name="Espace réservé du texte 22">
            <a:extLst>
              <a:ext uri="{FF2B5EF4-FFF2-40B4-BE49-F238E27FC236}">
                <a16:creationId xmlns:a16="http://schemas.microsoft.com/office/drawing/2014/main" id="{FABE62E3-B2ED-4F0F-87DA-763C8FBD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4648" y="2996572"/>
            <a:ext cx="3581947" cy="1416478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33">
                <a:solidFill>
                  <a:schemeClr val="bg1"/>
                </a:solidFill>
              </a:defRPr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Vestibulum</a:t>
            </a:r>
            <a:r>
              <a:rPr lang="fr-FR" dirty="0"/>
              <a:t> ante ipsum </a:t>
            </a:r>
            <a:r>
              <a:rPr lang="fr-FR" dirty="0" err="1"/>
              <a:t>primis</a:t>
            </a:r>
            <a:r>
              <a:rPr lang="fr-FR" dirty="0"/>
              <a:t> in </a:t>
            </a:r>
            <a:r>
              <a:rPr lang="fr-FR" dirty="0" err="1"/>
              <a:t>faucibus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et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cubilia</a:t>
            </a:r>
            <a:r>
              <a:rPr lang="fr-FR" dirty="0"/>
              <a:t> </a:t>
            </a:r>
            <a:r>
              <a:rPr lang="fr-FR" dirty="0" err="1"/>
              <a:t>curae</a:t>
            </a:r>
            <a:r>
              <a:rPr lang="fr-FR" dirty="0"/>
              <a:t>;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lacus</a:t>
            </a:r>
            <a:r>
              <a:rPr lang="fr-FR" dirty="0"/>
              <a:t> in ipsum </a:t>
            </a:r>
            <a:r>
              <a:rPr lang="fr-FR" dirty="0" err="1"/>
              <a:t>vehicula</a:t>
            </a:r>
            <a:r>
              <a:rPr lang="fr-FR" dirty="0"/>
              <a:t> </a:t>
            </a:r>
            <a:r>
              <a:rPr lang="fr-FR" dirty="0" err="1"/>
              <a:t>rutrum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vehicula</a:t>
            </a:r>
            <a:r>
              <a:rPr lang="fr-FR" dirty="0"/>
              <a:t>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</a:t>
            </a:r>
            <a:r>
              <a:rPr lang="fr-FR" dirty="0" err="1"/>
              <a:t>hendrerit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. Sed </a:t>
            </a:r>
            <a:r>
              <a:rPr lang="fr-FR" dirty="0" err="1"/>
              <a:t>vehicula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aliquam</a:t>
            </a:r>
            <a:r>
              <a:rPr lang="fr-FR" dirty="0"/>
              <a:t>, nec dictum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pretium </a:t>
            </a:r>
            <a:r>
              <a:rPr lang="fr-FR" dirty="0" err="1"/>
              <a:t>laoreet</a:t>
            </a:r>
            <a:r>
              <a:rPr lang="fr-FR" dirty="0"/>
              <a:t>. Cras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tellus</a:t>
            </a:r>
            <a:r>
              <a:rPr lang="fr-FR" dirty="0"/>
              <a:t> eu </a:t>
            </a:r>
            <a:r>
              <a:rPr lang="fr-FR" dirty="0" err="1"/>
              <a:t>ligula</a:t>
            </a:r>
            <a:r>
              <a:rPr lang="fr-FR" dirty="0"/>
              <a:t> pulvinar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non </a:t>
            </a:r>
            <a:r>
              <a:rPr lang="fr-FR" dirty="0" err="1"/>
              <a:t>odio</a:t>
            </a:r>
            <a:r>
              <a:rPr lang="fr-FR" dirty="0"/>
              <a:t>.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 a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Sed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a </a:t>
            </a:r>
            <a:r>
              <a:rPr lang="fr-FR" dirty="0" err="1"/>
              <a:t>urna</a:t>
            </a:r>
            <a:r>
              <a:rPr lang="fr-FR" dirty="0"/>
              <a:t> </a:t>
            </a:r>
            <a:r>
              <a:rPr lang="fr-FR" dirty="0" err="1"/>
              <a:t>dapibus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massa </a:t>
            </a:r>
            <a:r>
              <a:rPr lang="fr-FR" dirty="0" err="1"/>
              <a:t>maximus</a:t>
            </a:r>
            <a:r>
              <a:rPr lang="fr-FR" dirty="0"/>
              <a:t>. </a:t>
            </a:r>
          </a:p>
        </p:txBody>
      </p:sp>
      <p:sp>
        <p:nvSpPr>
          <p:cNvPr id="46" name="Espace réservé du texte 22">
            <a:extLst>
              <a:ext uri="{FF2B5EF4-FFF2-40B4-BE49-F238E27FC236}">
                <a16:creationId xmlns:a16="http://schemas.microsoft.com/office/drawing/2014/main" id="{9BB3B749-DB3E-47D6-BFAA-38B02676F9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3972495" y="2039626"/>
            <a:ext cx="1038755" cy="2943113"/>
          </a:xfrm>
          <a:prstGeom prst="rect">
            <a:avLst/>
          </a:prstGeom>
        </p:spPr>
        <p:txBody>
          <a:bodyPr numCol="1" spcCol="180000" anchor="ctr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Hind Medium" panose="02000000000000000000" pitchFamily="2" charset="0"/>
              <a:buNone/>
              <a:tabLst/>
              <a:defRPr sz="10625">
                <a:solidFill>
                  <a:srgbClr val="EE4025"/>
                </a:solidFill>
                <a:latin typeface="Bookman Old Style" panose="02050604050505020204" pitchFamily="18" charset="0"/>
                <a:cs typeface="Hind Medium" panose="02000000000000000000" pitchFamily="2" charset="0"/>
              </a:defRPr>
            </a:lvl1pPr>
          </a:lstStyle>
          <a:p>
            <a:pPr marL="809587" marR="0" lvl="0" indent="-809587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“ </a:t>
            </a:r>
          </a:p>
        </p:txBody>
      </p:sp>
      <p:sp>
        <p:nvSpPr>
          <p:cNvPr id="50" name="Espace réservé du texte 22">
            <a:extLst>
              <a:ext uri="{FF2B5EF4-FFF2-40B4-BE49-F238E27FC236}">
                <a16:creationId xmlns:a16="http://schemas.microsoft.com/office/drawing/2014/main" id="{13F1CC87-0C37-4E0A-A5B2-3357E9954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28803" y="2532531"/>
            <a:ext cx="2307393" cy="2423881"/>
          </a:xfrm>
          <a:prstGeom prst="rect">
            <a:avLst/>
          </a:prstGeom>
        </p:spPr>
        <p:txBody>
          <a:bodyPr numCol="1" spcCol="180000" anchor="t"/>
          <a:lstStyle>
            <a:lvl1pPr marL="0" marR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47670" rtl="0" eaLnBrk="1" fontAlgn="auto" latinLnBrk="0" hangingPunct="1">
              <a:lnSpc>
                <a:spcPct val="90000"/>
              </a:lnSpc>
              <a:spcBef>
                <a:spcPts val="7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Duis </a:t>
            </a:r>
            <a:r>
              <a:rPr lang="fr-FR" dirty="0" err="1"/>
              <a:t>ac</a:t>
            </a:r>
            <a:r>
              <a:rPr lang="fr-FR" dirty="0"/>
              <a:t> commodo </a:t>
            </a:r>
            <a:r>
              <a:rPr lang="fr-FR" dirty="0" err="1"/>
              <a:t>purus</a:t>
            </a:r>
            <a:r>
              <a:rPr lang="fr-FR" dirty="0"/>
              <a:t>. Cras eu est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semper </a:t>
            </a:r>
            <a:r>
              <a:rPr lang="fr-FR" dirty="0" err="1"/>
              <a:t>blandit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id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metus</a:t>
            </a:r>
            <a:r>
              <a:rPr lang="fr-FR" dirty="0"/>
              <a:t>, id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,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id </a:t>
            </a:r>
            <a:r>
              <a:rPr lang="fr-FR" dirty="0" err="1"/>
              <a:t>orci</a:t>
            </a:r>
            <a:r>
              <a:rPr lang="fr-FR" dirty="0"/>
              <a:t>. Nunc non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id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. </a:t>
            </a:r>
            <a:r>
              <a:rPr lang="fr-FR" dirty="0" err="1"/>
              <a:t>Vestibulum</a:t>
            </a:r>
            <a:r>
              <a:rPr lang="fr-FR" dirty="0"/>
              <a:t> ante ipsum </a:t>
            </a:r>
            <a:r>
              <a:rPr lang="fr-FR" dirty="0" err="1"/>
              <a:t>primis</a:t>
            </a:r>
            <a:r>
              <a:rPr lang="fr-FR" dirty="0"/>
              <a:t> in </a:t>
            </a:r>
            <a:r>
              <a:rPr lang="fr-FR" dirty="0" err="1"/>
              <a:t>faucibus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et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cubilia</a:t>
            </a:r>
            <a:r>
              <a:rPr lang="fr-FR" dirty="0"/>
              <a:t> </a:t>
            </a:r>
            <a:r>
              <a:rPr lang="fr-FR" dirty="0" err="1"/>
              <a:t>curae</a:t>
            </a:r>
            <a:r>
              <a:rPr lang="fr-FR" dirty="0"/>
              <a:t>; Nam a </a:t>
            </a:r>
            <a:r>
              <a:rPr lang="fr-FR" dirty="0" err="1"/>
              <a:t>justo</a:t>
            </a:r>
            <a:r>
              <a:rPr lang="fr-FR" dirty="0"/>
              <a:t> id </a:t>
            </a:r>
            <a:r>
              <a:rPr lang="fr-FR" dirty="0" err="1"/>
              <a:t>dolor</a:t>
            </a:r>
            <a:r>
              <a:rPr lang="fr-FR" dirty="0"/>
              <a:t> tristique dictum. </a:t>
            </a:r>
            <a:r>
              <a:rPr lang="fr-FR" dirty="0" err="1"/>
              <a:t>Donec</a:t>
            </a:r>
            <a:r>
              <a:rPr lang="fr-FR" dirty="0"/>
              <a:t> rhoncus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tellus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Duis </a:t>
            </a:r>
            <a:r>
              <a:rPr lang="fr-FR" dirty="0" err="1"/>
              <a:t>consequat</a:t>
            </a:r>
            <a:r>
              <a:rPr lang="fr-FR" dirty="0"/>
              <a:t> magna </a:t>
            </a:r>
            <a:r>
              <a:rPr lang="fr-FR" dirty="0" err="1"/>
              <a:t>turpis</a:t>
            </a:r>
            <a:r>
              <a:rPr lang="fr-FR" dirty="0"/>
              <a:t>, nec semper </a:t>
            </a:r>
            <a:r>
              <a:rPr lang="fr-FR" dirty="0" err="1"/>
              <a:t>dui</a:t>
            </a:r>
            <a:r>
              <a:rPr lang="fr-FR" dirty="0"/>
              <a:t> dictum </a:t>
            </a:r>
            <a:r>
              <a:rPr lang="fr-FR" dirty="0" err="1"/>
              <a:t>quis</a:t>
            </a:r>
            <a:r>
              <a:rPr lang="fr-FR" dirty="0"/>
              <a:t>. </a:t>
            </a:r>
          </a:p>
        </p:txBody>
      </p:sp>
      <p:sp>
        <p:nvSpPr>
          <p:cNvPr id="51" name="Espace réservé du texte 22">
            <a:extLst>
              <a:ext uri="{FF2B5EF4-FFF2-40B4-BE49-F238E27FC236}">
                <a16:creationId xmlns:a16="http://schemas.microsoft.com/office/drawing/2014/main" id="{A2BA3E3C-F939-456C-ABB9-C3F9C9673C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24356" y="2217153"/>
            <a:ext cx="1708695" cy="2849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32EB0CA-3AB5-48B7-8922-87AED8E18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24" name="Parallélogramme 28">
            <a:extLst>
              <a:ext uri="{FF2B5EF4-FFF2-40B4-BE49-F238E27FC236}">
                <a16:creationId xmlns:a16="http://schemas.microsoft.com/office/drawing/2014/main" id="{D3DD0AFF-FDD9-4ABD-BA1E-DD2B96E3647F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066E347-0C7C-487B-BD50-E45560EF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3148E2-0CC4-4635-911E-05E9E6137A0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B79CE28B-ACF6-4576-9343-B93CE0CFD72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49979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75A272D-D47A-4079-9F63-B344ECAEF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FDDDCCE-03C9-42D7-825C-BF068E292439}"/>
              </a:ext>
            </a:extLst>
          </p:cNvPr>
          <p:cNvSpPr/>
          <p:nvPr userDrawn="1"/>
        </p:nvSpPr>
        <p:spPr>
          <a:xfrm>
            <a:off x="0" y="-5563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09A36BF-21F6-4BDA-8819-E4160E8A78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723A6694-6E72-4608-97F1-58464A1FE742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D3F07AA-FF22-4374-9761-F47E2D09B4F0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0ABBC4EF-2449-44A8-88F9-75090349F89C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353C0424-C871-4E2C-81B4-505106C14973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932AEDDA-CABD-4CC9-923C-9BDEF2E1CF02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3E62AF68-58FF-4A8E-A831-74327BBD5B3A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2719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2888CB99-8D3D-4388-BC80-045DAB4804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5318" y="1869601"/>
            <a:ext cx="3218920" cy="390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E7A0C8E1-588D-4585-99F3-2ABEDDA5FC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502" y="5850886"/>
            <a:ext cx="3778062" cy="1635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5A36F7FE-B99A-4B9C-B40C-3EDBED1407E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5318" y="1406320"/>
            <a:ext cx="3218920" cy="390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2CB54970-14D0-4EE5-AF2C-B89DDAB8AD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15318" y="2387943"/>
            <a:ext cx="3218920" cy="595165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43" name="Espace réservé pour une image  25">
            <a:extLst>
              <a:ext uri="{FF2B5EF4-FFF2-40B4-BE49-F238E27FC236}">
                <a16:creationId xmlns:a16="http://schemas.microsoft.com/office/drawing/2014/main" id="{ADFB7551-8E93-4196-80A4-BBBE66337C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9502" y="1385164"/>
            <a:ext cx="3778062" cy="4273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endParaRPr lang="fr-FR" dirty="0"/>
          </a:p>
          <a:p>
            <a:r>
              <a:rPr lang="fr-FR" dirty="0"/>
              <a:t>Cliquer pour ajouter votre image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726E97EC-7800-4DA5-8DBF-698B911D5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8" name="Parallélogramme 28">
            <a:extLst>
              <a:ext uri="{FF2B5EF4-FFF2-40B4-BE49-F238E27FC236}">
                <a16:creationId xmlns:a16="http://schemas.microsoft.com/office/drawing/2014/main" id="{30ECBE76-20B2-466D-8991-F7E4F601F944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1DE4D329-73CA-460C-8A46-A6CAC4FC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4D73449A-7E1F-4AF8-B602-D5EA4719247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299304-6D81-44F6-8730-1A54D6393F4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837715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9EA6FA8F-8110-4FB0-B735-8A366E78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4722421" cy="6870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 sz="1200" dirty="0"/>
              <a:t>Cliquez pour ajouter une image</a:t>
            </a:r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9" name="Parallélogramme 28">
            <a:extLst>
              <a:ext uri="{FF2B5EF4-FFF2-40B4-BE49-F238E27FC236}">
                <a16:creationId xmlns:a16="http://schemas.microsoft.com/office/drawing/2014/main" id="{925CE1B7-A664-4AA1-9280-3B48DD593EAB}"/>
              </a:ext>
            </a:extLst>
          </p:cNvPr>
          <p:cNvSpPr/>
          <p:nvPr userDrawn="1"/>
        </p:nvSpPr>
        <p:spPr>
          <a:xfrm>
            <a:off x="5076199" y="1216589"/>
            <a:ext cx="116594" cy="724337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9512B4A1-DA4A-4563-8BE1-6EBB2502E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6199" y="2925225"/>
            <a:ext cx="3695245" cy="416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7A341F70-B7E5-47CE-B65F-5FBEF2CEEA8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00" y="2266017"/>
            <a:ext cx="3695240" cy="3789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17A25075-B23D-45D9-A4FE-4A25E6EAF5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6199" y="3401616"/>
            <a:ext cx="3695243" cy="70969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3E9B7732-D883-42D4-9DDF-51631DD9D9F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332754" y="1234705"/>
            <a:ext cx="3438686" cy="6868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E35F49A-07BB-45BB-A434-7AF3F3B8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9CAFA09-A063-4499-B6BB-463C2E4BE65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66CFFCD7-415D-4E40-937F-6A30D72EA7A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15945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7A8DFF3-C2E4-4E44-B682-ADDA823074FC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4943114" y="851875"/>
            <a:ext cx="3865686" cy="5154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 sz="1200" dirty="0"/>
              <a:t>Cliquez pour ajouter une image</a:t>
            </a:r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20" name="Parallélogramme 28">
            <a:extLst>
              <a:ext uri="{FF2B5EF4-FFF2-40B4-BE49-F238E27FC236}">
                <a16:creationId xmlns:a16="http://schemas.microsoft.com/office/drawing/2014/main" id="{B832D6AF-FD25-4ED5-9C64-91FB3F81FBF0}"/>
              </a:ext>
            </a:extLst>
          </p:cNvPr>
          <p:cNvSpPr/>
          <p:nvPr userDrawn="1"/>
        </p:nvSpPr>
        <p:spPr>
          <a:xfrm>
            <a:off x="827087" y="1237140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5DAEB09-1279-433B-987E-68D464A9E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087" y="2766304"/>
            <a:ext cx="3736933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7087" y="2160368"/>
            <a:ext cx="3736933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DD40DA7D-6A84-40A1-A956-6452FFCC4F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27087" y="3254921"/>
            <a:ext cx="3736933" cy="72930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11251A0E-6846-444E-8483-E2688053AD6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51312" y="1259967"/>
            <a:ext cx="3270522" cy="6776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04CC3A44-B988-45D1-A707-F83F39C7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0DA0593-5C85-4F12-82BF-34CA5BC3A61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715EB32-1ED0-4348-BB2B-60F44943BFE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548694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droit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>
            <a:extLst>
              <a:ext uri="{FF2B5EF4-FFF2-40B4-BE49-F238E27FC236}">
                <a16:creationId xmlns:a16="http://schemas.microsoft.com/office/drawing/2014/main" id="{BC2CD106-30F7-4D1D-8BD2-9BB17967569D}"/>
              </a:ext>
            </a:extLst>
          </p:cNvPr>
          <p:cNvSpPr/>
          <p:nvPr userDrawn="1"/>
        </p:nvSpPr>
        <p:spPr>
          <a:xfrm>
            <a:off x="4008662" y="-7535"/>
            <a:ext cx="4627340" cy="6865535"/>
          </a:xfrm>
          <a:custGeom>
            <a:avLst/>
            <a:gdLst/>
            <a:ahLst/>
            <a:cxnLst/>
            <a:rect l="l" t="t" r="r" b="b"/>
            <a:pathLst>
              <a:path w="4048759" h="5400040">
                <a:moveTo>
                  <a:pt x="1348491" y="0"/>
                </a:moveTo>
                <a:lnTo>
                  <a:pt x="0" y="0"/>
                </a:lnTo>
                <a:lnTo>
                  <a:pt x="2699789" y="2701333"/>
                </a:lnTo>
                <a:lnTo>
                  <a:pt x="132" y="5400001"/>
                </a:lnTo>
                <a:lnTo>
                  <a:pt x="1348511" y="5400001"/>
                </a:lnTo>
                <a:lnTo>
                  <a:pt x="4048707" y="2700215"/>
                </a:lnTo>
                <a:lnTo>
                  <a:pt x="1348491" y="0"/>
                </a:lnTo>
                <a:close/>
              </a:path>
            </a:pathLst>
          </a:custGeom>
          <a:solidFill>
            <a:srgbClr val="6B6E6F">
              <a:alpha val="14999"/>
            </a:srgbClr>
          </a:solidFill>
        </p:spPr>
        <p:txBody>
          <a:bodyPr wrap="square" lIns="0" tIns="0" rIns="0" bIns="0" rtlCol="0" anchor="ctr"/>
          <a:lstStyle/>
          <a:p>
            <a:endParaRPr sz="1275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20" name="Parallélogramme 28">
            <a:extLst>
              <a:ext uri="{FF2B5EF4-FFF2-40B4-BE49-F238E27FC236}">
                <a16:creationId xmlns:a16="http://schemas.microsoft.com/office/drawing/2014/main" id="{B832D6AF-FD25-4ED5-9C64-91FB3F81FBF0}"/>
              </a:ext>
            </a:extLst>
          </p:cNvPr>
          <p:cNvSpPr/>
          <p:nvPr userDrawn="1"/>
        </p:nvSpPr>
        <p:spPr>
          <a:xfrm>
            <a:off x="645657" y="1325444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5DAEB09-1279-433B-987E-68D464A9E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57" y="2861175"/>
            <a:ext cx="3168044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5657" y="2255239"/>
            <a:ext cx="3168044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DD40DA7D-6A84-40A1-A956-6452FFCC4F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5657" y="3349792"/>
            <a:ext cx="3168044" cy="72930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11251A0E-6846-444E-8483-E2688053AD6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9882" y="1348271"/>
            <a:ext cx="3339806" cy="6776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D45418B1-8128-43F2-9C66-928FAFB6A9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3172" y="1310707"/>
            <a:ext cx="2083077" cy="1882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18" name="Espace réservé pour une image  9">
            <a:extLst>
              <a:ext uri="{FF2B5EF4-FFF2-40B4-BE49-F238E27FC236}">
                <a16:creationId xmlns:a16="http://schemas.microsoft.com/office/drawing/2014/main" id="{4DB65A19-7DD9-431B-9783-79D13B4393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45253" y="3518646"/>
            <a:ext cx="2083077" cy="1882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19" name="Espace réservé pour une image  9">
            <a:extLst>
              <a:ext uri="{FF2B5EF4-FFF2-40B4-BE49-F238E27FC236}">
                <a16:creationId xmlns:a16="http://schemas.microsoft.com/office/drawing/2014/main" id="{F38BDBBB-B802-4C4F-A5CC-31261AFE4516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6723291" y="3518646"/>
            <a:ext cx="2083077" cy="1882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32" name="Espace réservé pour une image  9">
            <a:extLst>
              <a:ext uri="{FF2B5EF4-FFF2-40B4-BE49-F238E27FC236}">
                <a16:creationId xmlns:a16="http://schemas.microsoft.com/office/drawing/2014/main" id="{BE0F8915-4F2A-4361-83EE-7E0CD0CE17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3292" y="1325444"/>
            <a:ext cx="2083077" cy="1882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9EF34EFB-FD64-410F-8AEA-82B3BAA6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7730EAE2-87DF-4764-832F-411AD002C8B0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B10A1DF9-49F4-4835-AA72-905D61C9197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975787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gauch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20" name="Parallélogramme 28">
            <a:extLst>
              <a:ext uri="{FF2B5EF4-FFF2-40B4-BE49-F238E27FC236}">
                <a16:creationId xmlns:a16="http://schemas.microsoft.com/office/drawing/2014/main" id="{B832D6AF-FD25-4ED5-9C64-91FB3F81FBF0}"/>
              </a:ext>
            </a:extLst>
          </p:cNvPr>
          <p:cNvSpPr/>
          <p:nvPr userDrawn="1"/>
        </p:nvSpPr>
        <p:spPr>
          <a:xfrm>
            <a:off x="5603400" y="1669077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5DAEB09-1279-433B-987E-68D464A9E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400" y="3204808"/>
            <a:ext cx="3168044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03400" y="2598872"/>
            <a:ext cx="3168044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DD40DA7D-6A84-40A1-A956-6452FFCC4F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03400" y="3693425"/>
            <a:ext cx="3168044" cy="72930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11251A0E-6846-444E-8483-E2688053AD6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27624" y="1691904"/>
            <a:ext cx="3160956" cy="6868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43E2543-0945-480D-89B0-56010B16005D}"/>
              </a:ext>
            </a:extLst>
          </p:cNvPr>
          <p:cNvGrpSpPr/>
          <p:nvPr userDrawn="1"/>
        </p:nvGrpSpPr>
        <p:grpSpPr>
          <a:xfrm>
            <a:off x="0" y="-11044"/>
            <a:ext cx="3008120" cy="6875528"/>
            <a:chOff x="0" y="0"/>
            <a:chExt cx="2628265" cy="5400225"/>
          </a:xfrm>
        </p:grpSpPr>
        <p:sp>
          <p:nvSpPr>
            <p:cNvPr id="34" name="object 2">
              <a:extLst>
                <a:ext uri="{FF2B5EF4-FFF2-40B4-BE49-F238E27FC236}">
                  <a16:creationId xmlns:a16="http://schemas.microsoft.com/office/drawing/2014/main" id="{79861BEE-4E33-4048-BC52-EB49D8BD7221}"/>
                </a:ext>
              </a:extLst>
            </p:cNvPr>
            <p:cNvSpPr/>
            <p:nvPr userDrawn="1"/>
          </p:nvSpPr>
          <p:spPr>
            <a:xfrm>
              <a:off x="0" y="2772595"/>
              <a:ext cx="2628265" cy="2627630"/>
            </a:xfrm>
            <a:custGeom>
              <a:avLst/>
              <a:gdLst/>
              <a:ahLst/>
              <a:cxnLst/>
              <a:rect l="l" t="t" r="r" b="b"/>
              <a:pathLst>
                <a:path w="2628265" h="2627629">
                  <a:moveTo>
                    <a:pt x="0" y="0"/>
                  </a:moveTo>
                  <a:lnTo>
                    <a:pt x="0" y="1521142"/>
                  </a:lnTo>
                  <a:lnTo>
                    <a:pt x="1106899" y="2627406"/>
                  </a:lnTo>
                  <a:lnTo>
                    <a:pt x="2628023" y="2627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E6F">
                <a:alpha val="19999"/>
              </a:srgbClr>
            </a:solidFill>
          </p:spPr>
          <p:txBody>
            <a:bodyPr wrap="square" lIns="0" tIns="0" rIns="0" bIns="0" rtlCol="0" anchor="ctr"/>
            <a:lstStyle/>
            <a:p>
              <a:endParaRPr sz="1275"/>
            </a:p>
          </p:txBody>
        </p:sp>
        <p:sp>
          <p:nvSpPr>
            <p:cNvPr id="35" name="object 3">
              <a:extLst>
                <a:ext uri="{FF2B5EF4-FFF2-40B4-BE49-F238E27FC236}">
                  <a16:creationId xmlns:a16="http://schemas.microsoft.com/office/drawing/2014/main" id="{0072451D-820A-4EF7-B6F3-B471CB552118}"/>
                </a:ext>
              </a:extLst>
            </p:cNvPr>
            <p:cNvSpPr/>
            <p:nvPr userDrawn="1"/>
          </p:nvSpPr>
          <p:spPr>
            <a:xfrm>
              <a:off x="0" y="0"/>
              <a:ext cx="2628265" cy="2628900"/>
            </a:xfrm>
            <a:custGeom>
              <a:avLst/>
              <a:gdLst/>
              <a:ahLst/>
              <a:cxnLst/>
              <a:rect l="l" t="t" r="r" b="b"/>
              <a:pathLst>
                <a:path w="2628265" h="2628900">
                  <a:moveTo>
                    <a:pt x="2628206" y="0"/>
                  </a:moveTo>
                  <a:lnTo>
                    <a:pt x="1107356" y="0"/>
                  </a:lnTo>
                  <a:lnTo>
                    <a:pt x="0" y="1107705"/>
                  </a:lnTo>
                  <a:lnTo>
                    <a:pt x="0" y="2628504"/>
                  </a:lnTo>
                  <a:lnTo>
                    <a:pt x="2628206" y="0"/>
                  </a:lnTo>
                  <a:close/>
                </a:path>
              </a:pathLst>
            </a:custGeom>
            <a:solidFill>
              <a:srgbClr val="6B6E6F">
                <a:alpha val="19999"/>
              </a:srgbClr>
            </a:solidFill>
          </p:spPr>
          <p:txBody>
            <a:bodyPr wrap="square" lIns="0" tIns="0" rIns="0" bIns="0" rtlCol="0" anchor="ctr"/>
            <a:lstStyle/>
            <a:p>
              <a:endParaRPr sz="1275"/>
            </a:p>
          </p:txBody>
        </p:sp>
      </p:grpSp>
      <p:sp>
        <p:nvSpPr>
          <p:cNvPr id="37" name="Espace réservé pour une image  9">
            <a:extLst>
              <a:ext uri="{FF2B5EF4-FFF2-40B4-BE49-F238E27FC236}">
                <a16:creationId xmlns:a16="http://schemas.microsoft.com/office/drawing/2014/main" id="{BF770C75-6F6B-4886-AD1B-FD23A52DB0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23057" y="862117"/>
            <a:ext cx="1516641" cy="1516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38" name="Espace réservé pour une image  9">
            <a:extLst>
              <a:ext uri="{FF2B5EF4-FFF2-40B4-BE49-F238E27FC236}">
                <a16:creationId xmlns:a16="http://schemas.microsoft.com/office/drawing/2014/main" id="{AF1BF085-ED62-458C-8395-A912D7FB1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23056" y="2598845"/>
            <a:ext cx="1516641" cy="1516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39" name="Espace réservé pour une image  9">
            <a:extLst>
              <a:ext uri="{FF2B5EF4-FFF2-40B4-BE49-F238E27FC236}">
                <a16:creationId xmlns:a16="http://schemas.microsoft.com/office/drawing/2014/main" id="{3CA73E2C-9588-459A-A94E-D97479DD48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455" y="867739"/>
            <a:ext cx="3138044" cy="49788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40" name="Espace réservé pour une image  9">
            <a:extLst>
              <a:ext uri="{FF2B5EF4-FFF2-40B4-BE49-F238E27FC236}">
                <a16:creationId xmlns:a16="http://schemas.microsoft.com/office/drawing/2014/main" id="{B3456C0F-9FAB-4C44-8336-132FCED386C4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3723057" y="4329952"/>
            <a:ext cx="1516641" cy="1516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31D1E970-36FF-4361-8BFB-6154AA50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74EE1362-6779-46A7-B5D4-792953687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C3D10D60-AF5D-4769-8220-992847DC56E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645723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+ Texte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20" name="Parallélogramme 28">
            <a:extLst>
              <a:ext uri="{FF2B5EF4-FFF2-40B4-BE49-F238E27FC236}">
                <a16:creationId xmlns:a16="http://schemas.microsoft.com/office/drawing/2014/main" id="{B832D6AF-FD25-4ED5-9C64-91FB3F81FBF0}"/>
              </a:ext>
            </a:extLst>
          </p:cNvPr>
          <p:cNvSpPr/>
          <p:nvPr userDrawn="1"/>
        </p:nvSpPr>
        <p:spPr>
          <a:xfrm>
            <a:off x="786015" y="831174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5DAEB09-1279-433B-987E-68D464A9E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015" y="2366905"/>
            <a:ext cx="3168044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6015" y="1760969"/>
            <a:ext cx="3168044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DD40DA7D-6A84-40A1-A956-6452FFCC4F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6015" y="2855522"/>
            <a:ext cx="3168044" cy="72930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11251A0E-6846-444E-8483-E2688053AD6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0240" y="854001"/>
            <a:ext cx="3168044" cy="6776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65E297D8-6790-4770-9C4B-09A01606E5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1769" y="3188991"/>
            <a:ext cx="2180835" cy="223089"/>
          </a:xfrm>
          <a:prstGeom prst="rect">
            <a:avLst/>
          </a:prstGeom>
        </p:spPr>
        <p:txBody>
          <a:bodyPr anchor="t"/>
          <a:lstStyle>
            <a:lvl1pPr marL="0" indent="0">
              <a:buSzPct val="150000"/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.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72DDC34F-1D2B-4F96-9B41-645F2430D5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1769" y="6021941"/>
            <a:ext cx="1563686" cy="237354"/>
          </a:xfrm>
          <a:prstGeom prst="rect">
            <a:avLst/>
          </a:prstGeom>
        </p:spPr>
        <p:txBody>
          <a:bodyPr anchor="t"/>
          <a:lstStyle>
            <a:lvl1pPr marL="0" indent="0">
              <a:buSzPct val="150000"/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.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937BE7E4-C74A-4355-861E-D51B5A2206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8991" y="6021941"/>
            <a:ext cx="1563686" cy="237354"/>
          </a:xfrm>
          <a:prstGeom prst="rect">
            <a:avLst/>
          </a:prstGeom>
        </p:spPr>
        <p:txBody>
          <a:bodyPr anchor="t"/>
          <a:lstStyle>
            <a:lvl1pPr marL="0" indent="0">
              <a:buSzPct val="150000"/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.</a:t>
            </a:r>
          </a:p>
        </p:txBody>
      </p:sp>
      <p:sp>
        <p:nvSpPr>
          <p:cNvPr id="37" name="Espace réservé pour une image  9">
            <a:extLst>
              <a:ext uri="{FF2B5EF4-FFF2-40B4-BE49-F238E27FC236}">
                <a16:creationId xmlns:a16="http://schemas.microsoft.com/office/drawing/2014/main" id="{0EEE4DC9-2913-430A-93D4-1E771258E8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6722" y="831174"/>
            <a:ext cx="4128295" cy="2265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38" name="Espace réservé pour une image  9">
            <a:extLst>
              <a:ext uri="{FF2B5EF4-FFF2-40B4-BE49-F238E27FC236}">
                <a16:creationId xmlns:a16="http://schemas.microsoft.com/office/drawing/2014/main" id="{7406D693-33C1-4E5A-84CE-1FEE1B41BFA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61769" y="3663448"/>
            <a:ext cx="1951072" cy="22590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39" name="Espace réservé pour une image  9">
            <a:extLst>
              <a:ext uri="{FF2B5EF4-FFF2-40B4-BE49-F238E27FC236}">
                <a16:creationId xmlns:a16="http://schemas.microsoft.com/office/drawing/2014/main" id="{7BFD996B-F1D1-4D7D-9960-12D532723D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38991" y="3663448"/>
            <a:ext cx="1951072" cy="22590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41490453-17BD-49FF-BEC0-767FA9F3AD9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86015" y="4000314"/>
            <a:ext cx="412750" cy="41275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500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3" name="Espace réservé pour une image  41">
            <a:extLst>
              <a:ext uri="{FF2B5EF4-FFF2-40B4-BE49-F238E27FC236}">
                <a16:creationId xmlns:a16="http://schemas.microsoft.com/office/drawing/2014/main" id="{F98B11C5-BAD7-4E57-84E9-718F94F3563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63498" y="4000314"/>
            <a:ext cx="412750" cy="41275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500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4" name="Espace réservé du texte 22">
            <a:extLst>
              <a:ext uri="{FF2B5EF4-FFF2-40B4-BE49-F238E27FC236}">
                <a16:creationId xmlns:a16="http://schemas.microsoft.com/office/drawing/2014/main" id="{921CFD3D-EEF8-454D-98A4-21472B2333C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78006" y="4489977"/>
            <a:ext cx="1072667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endParaRPr lang="fr-FR" dirty="0"/>
          </a:p>
        </p:txBody>
      </p:sp>
      <p:sp>
        <p:nvSpPr>
          <p:cNvPr id="45" name="Espace réservé du texte 22">
            <a:extLst>
              <a:ext uri="{FF2B5EF4-FFF2-40B4-BE49-F238E27FC236}">
                <a16:creationId xmlns:a16="http://schemas.microsoft.com/office/drawing/2014/main" id="{5458EE45-21EA-43E7-BF18-D3D16572901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463498" y="4489976"/>
            <a:ext cx="1072667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endParaRPr lang="fr-FR" dirty="0"/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314071D2-B850-4D12-9BA0-95F980BD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65BDF177-3F9F-4A15-99BD-6740369DA88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F8835C74-82CE-4203-A879-EB982EB2488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4086692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+ Texte +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20" name="Parallélogramme 28">
            <a:extLst>
              <a:ext uri="{FF2B5EF4-FFF2-40B4-BE49-F238E27FC236}">
                <a16:creationId xmlns:a16="http://schemas.microsoft.com/office/drawing/2014/main" id="{B832D6AF-FD25-4ED5-9C64-91FB3F81FBF0}"/>
              </a:ext>
            </a:extLst>
          </p:cNvPr>
          <p:cNvSpPr/>
          <p:nvPr userDrawn="1"/>
        </p:nvSpPr>
        <p:spPr>
          <a:xfrm>
            <a:off x="5466667" y="1292420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5DAEB09-1279-433B-987E-68D464A9E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0891" y="2828151"/>
            <a:ext cx="2943820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90891" y="2222215"/>
            <a:ext cx="2943820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DD40DA7D-6A84-40A1-A956-6452FFCC4F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90891" y="3316768"/>
            <a:ext cx="2943820" cy="72930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11251A0E-6846-444E-8483-E2688053AD6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690891" y="1315247"/>
            <a:ext cx="3178595" cy="686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32" name="Espace réservé pour une image  9">
            <a:extLst>
              <a:ext uri="{FF2B5EF4-FFF2-40B4-BE49-F238E27FC236}">
                <a16:creationId xmlns:a16="http://schemas.microsoft.com/office/drawing/2014/main" id="{803AB872-472F-4FA8-8696-E534ECBDC31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66593" y="2987814"/>
            <a:ext cx="2323474" cy="2589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41" name="Espace réservé pour une image  9">
            <a:extLst>
              <a:ext uri="{FF2B5EF4-FFF2-40B4-BE49-F238E27FC236}">
                <a16:creationId xmlns:a16="http://schemas.microsoft.com/office/drawing/2014/main" id="{958BE0FA-99CC-4ED4-95FB-5D80A64D61AD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2866593" y="1292420"/>
            <a:ext cx="1080600" cy="157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dirty="0"/>
              <a:t>Cliquez ici pour </a:t>
            </a:r>
          </a:p>
          <a:p>
            <a:r>
              <a:rPr lang="fr-FR" sz="1200" dirty="0"/>
              <a:t>ajouter une image</a:t>
            </a:r>
            <a:endParaRPr lang="fr-FR" dirty="0"/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6BF80FC9-D8D5-4C41-A5C9-F111F20A3D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53508" y="1301572"/>
            <a:ext cx="1136559" cy="157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dirty="0"/>
              <a:t>Cliquez ici pour </a:t>
            </a:r>
          </a:p>
          <a:p>
            <a:r>
              <a:rPr lang="fr-FR" sz="1200" dirty="0"/>
              <a:t>ajouter une image</a:t>
            </a:r>
            <a:endParaRPr lang="fr-FR" dirty="0"/>
          </a:p>
        </p:txBody>
      </p:sp>
      <p:sp>
        <p:nvSpPr>
          <p:cNvPr id="43" name="Espace réservé pour une image  9">
            <a:extLst>
              <a:ext uri="{FF2B5EF4-FFF2-40B4-BE49-F238E27FC236}">
                <a16:creationId xmlns:a16="http://schemas.microsoft.com/office/drawing/2014/main" id="{D88A011A-018D-4F3F-8D79-5C00760559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2679" y="1292420"/>
            <a:ext cx="2323475" cy="4273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0F23725E-C9C1-4012-B52E-470D535F5B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9800" y="4979127"/>
            <a:ext cx="715411" cy="18162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37">
                <a:solidFill>
                  <a:srgbClr val="EE4025"/>
                </a:solidFill>
              </a:defRPr>
            </a:lvl1pPr>
          </a:lstStyle>
          <a:p>
            <a:pPr lvl="0"/>
            <a:r>
              <a:rPr lang="fr-FR" dirty="0"/>
              <a:t>Qui </a:t>
            </a:r>
            <a:r>
              <a:rPr lang="fr-FR" dirty="0" err="1"/>
              <a:t>ipitassim</a:t>
            </a:r>
            <a:endParaRPr lang="fr-FR" dirty="0"/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8A43FE52-F3E0-4EF3-B2BC-13C4B8FBE1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9343" y="4979127"/>
            <a:ext cx="715411" cy="18162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37">
                <a:solidFill>
                  <a:srgbClr val="EE4025"/>
                </a:solidFill>
              </a:defRPr>
            </a:lvl1pPr>
          </a:lstStyle>
          <a:p>
            <a:pPr lvl="0"/>
            <a:r>
              <a:rPr lang="fr-FR" dirty="0"/>
              <a:t>Qui </a:t>
            </a:r>
            <a:r>
              <a:rPr lang="fr-FR" dirty="0" err="1"/>
              <a:t>ipitassim</a:t>
            </a:r>
            <a:endParaRPr lang="fr-FR" dirty="0"/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6319EE3B-488C-4677-B77E-D0E8C5B0C5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0031" y="4612107"/>
            <a:ext cx="794946" cy="33810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125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FADEE273-D910-455D-9F1E-1E99D5045C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79575" y="4612106"/>
            <a:ext cx="794946" cy="33810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125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sp>
        <p:nvSpPr>
          <p:cNvPr id="37" name="Espace réservé du numéro de diapositive 5">
            <a:extLst>
              <a:ext uri="{FF2B5EF4-FFF2-40B4-BE49-F238E27FC236}">
                <a16:creationId xmlns:a16="http://schemas.microsoft.com/office/drawing/2014/main" id="{09A7937E-91A2-4211-BBB5-574D6D8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EB6D6F8F-8B07-4490-8A63-C242E379364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30F65D85-B4C5-4613-BAE8-A3D974C26A8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02337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20" name="Parallélogramme 28">
            <a:extLst>
              <a:ext uri="{FF2B5EF4-FFF2-40B4-BE49-F238E27FC236}">
                <a16:creationId xmlns:a16="http://schemas.microsoft.com/office/drawing/2014/main" id="{B832D6AF-FD25-4ED5-9C64-91FB3F81FBF0}"/>
              </a:ext>
            </a:extLst>
          </p:cNvPr>
          <p:cNvSpPr/>
          <p:nvPr userDrawn="1"/>
        </p:nvSpPr>
        <p:spPr>
          <a:xfrm>
            <a:off x="786015" y="831174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5DAEB09-1279-433B-987E-68D464A9E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3477" y="4479319"/>
            <a:ext cx="3657799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03477" y="3873383"/>
            <a:ext cx="3657799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DD40DA7D-6A84-40A1-A956-6452FFCC4F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3477" y="4967936"/>
            <a:ext cx="3657799" cy="72930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11251A0E-6846-444E-8483-E2688053AD6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0240" y="854001"/>
            <a:ext cx="3432364" cy="6776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7377CBDC-9C03-4BFF-AE56-D76AD17A5F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364" y="5708379"/>
            <a:ext cx="1361790" cy="87268"/>
          </a:xfrm>
          <a:prstGeom prst="rect">
            <a:avLst/>
          </a:prstGeom>
        </p:spPr>
        <p:txBody>
          <a:bodyPr anchor="ctr"/>
          <a:lstStyle>
            <a:lvl1pPr marL="0" indent="0">
              <a:buSzPct val="150000"/>
              <a:buFont typeface="Arial" panose="020B0604020202020204" pitchFamily="34" charset="0"/>
              <a:buNone/>
              <a:defRPr sz="7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.</a:t>
            </a:r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DE57F3E6-E3A7-47CB-B4F0-54AB34463D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32607" y="5708379"/>
            <a:ext cx="1361790" cy="87268"/>
          </a:xfrm>
          <a:prstGeom prst="rect">
            <a:avLst/>
          </a:prstGeom>
        </p:spPr>
        <p:txBody>
          <a:bodyPr anchor="ctr"/>
          <a:lstStyle>
            <a:lvl1pPr marL="0" indent="0">
              <a:buSzPct val="150000"/>
              <a:buFont typeface="Arial" panose="020B0604020202020204" pitchFamily="34" charset="0"/>
              <a:buNone/>
              <a:defRPr sz="7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.</a:t>
            </a:r>
          </a:p>
        </p:txBody>
      </p:sp>
      <p:sp>
        <p:nvSpPr>
          <p:cNvPr id="41" name="Espace réservé pour une image  9">
            <a:extLst>
              <a:ext uri="{FF2B5EF4-FFF2-40B4-BE49-F238E27FC236}">
                <a16:creationId xmlns:a16="http://schemas.microsoft.com/office/drawing/2014/main" id="{CB62BC1B-060A-4293-8F55-1A167455346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32607" y="2611685"/>
            <a:ext cx="1990495" cy="2928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46" name="Espace réservé pour une image  9">
            <a:extLst>
              <a:ext uri="{FF2B5EF4-FFF2-40B4-BE49-F238E27FC236}">
                <a16:creationId xmlns:a16="http://schemas.microsoft.com/office/drawing/2014/main" id="{4734422B-1709-4E56-B192-6760131801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9169" y="2611686"/>
            <a:ext cx="1990495" cy="2928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51" name="Espace réservé du texte 22">
            <a:extLst>
              <a:ext uri="{FF2B5EF4-FFF2-40B4-BE49-F238E27FC236}">
                <a16:creationId xmlns:a16="http://schemas.microsoft.com/office/drawing/2014/main" id="{B1F7A4A9-7EC5-4A33-8756-13B8C59F78B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003478" y="3562892"/>
            <a:ext cx="1361790" cy="87268"/>
          </a:xfrm>
          <a:prstGeom prst="rect">
            <a:avLst/>
          </a:prstGeom>
        </p:spPr>
        <p:txBody>
          <a:bodyPr anchor="ctr"/>
          <a:lstStyle>
            <a:lvl1pPr marL="0" indent="0">
              <a:buSzPct val="150000"/>
              <a:buFont typeface="Arial" panose="020B0604020202020204" pitchFamily="34" charset="0"/>
              <a:buNone/>
              <a:defRPr sz="7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.</a:t>
            </a:r>
          </a:p>
        </p:txBody>
      </p:sp>
      <p:sp>
        <p:nvSpPr>
          <p:cNvPr id="52" name="Espace réservé du texte 22">
            <a:extLst>
              <a:ext uri="{FF2B5EF4-FFF2-40B4-BE49-F238E27FC236}">
                <a16:creationId xmlns:a16="http://schemas.microsoft.com/office/drawing/2014/main" id="{39A80D7C-2998-4976-ACAF-926E13786B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918849" y="3562892"/>
            <a:ext cx="1361790" cy="87268"/>
          </a:xfrm>
          <a:prstGeom prst="rect">
            <a:avLst/>
          </a:prstGeom>
        </p:spPr>
        <p:txBody>
          <a:bodyPr anchor="ctr"/>
          <a:lstStyle>
            <a:lvl1pPr marL="0" indent="0">
              <a:buSzPct val="150000"/>
              <a:buFont typeface="Arial" panose="020B0604020202020204" pitchFamily="34" charset="0"/>
              <a:buNone/>
              <a:defRPr sz="7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.</a:t>
            </a:r>
          </a:p>
        </p:txBody>
      </p:sp>
      <p:sp>
        <p:nvSpPr>
          <p:cNvPr id="53" name="Espace réservé pour une image  9">
            <a:extLst>
              <a:ext uri="{FF2B5EF4-FFF2-40B4-BE49-F238E27FC236}">
                <a16:creationId xmlns:a16="http://schemas.microsoft.com/office/drawing/2014/main" id="{D5E454C2-2E30-4684-AEAD-6DAD9818E325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918849" y="957970"/>
            <a:ext cx="1742428" cy="2471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/>
              <a:t>Cliquez ici pour </a:t>
            </a:r>
          </a:p>
          <a:p>
            <a:r>
              <a:rPr lang="fr-FR" sz="1200"/>
              <a:t>ajouter une image</a:t>
            </a:r>
            <a:endParaRPr lang="fr-FR"/>
          </a:p>
        </p:txBody>
      </p:sp>
      <p:sp>
        <p:nvSpPr>
          <p:cNvPr id="54" name="Espace réservé pour une image  9">
            <a:extLst>
              <a:ext uri="{FF2B5EF4-FFF2-40B4-BE49-F238E27FC236}">
                <a16:creationId xmlns:a16="http://schemas.microsoft.com/office/drawing/2014/main" id="{D34C1447-F81A-4420-AEE9-361C95152603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5003478" y="957970"/>
            <a:ext cx="1742428" cy="2471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dirty="0"/>
              <a:t>Cliquez ici pour </a:t>
            </a:r>
          </a:p>
          <a:p>
            <a:r>
              <a:rPr lang="fr-FR" sz="1200" dirty="0"/>
              <a:t>ajouter une image</a:t>
            </a:r>
            <a:endParaRPr lang="fr-FR" dirty="0"/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10EF7EAF-3945-4042-8905-E56BB96F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1CF8F9A2-8DAD-451F-A1DD-6DAA1CE17E2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5E626A3D-EACE-4015-ABD7-FDBA50C3D69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298375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9" name="Parallélogramme 28">
            <a:extLst>
              <a:ext uri="{FF2B5EF4-FFF2-40B4-BE49-F238E27FC236}">
                <a16:creationId xmlns:a16="http://schemas.microsoft.com/office/drawing/2014/main" id="{925CE1B7-A664-4AA1-9280-3B48DD593EAB}"/>
              </a:ext>
            </a:extLst>
          </p:cNvPr>
          <p:cNvSpPr/>
          <p:nvPr userDrawn="1"/>
        </p:nvSpPr>
        <p:spPr>
          <a:xfrm>
            <a:off x="4939674" y="1461454"/>
            <a:ext cx="116594" cy="724337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9512B4A1-DA4A-4563-8BE1-6EBB2502E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9674" y="3170090"/>
            <a:ext cx="3695245" cy="416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7A341F70-B7E5-47CE-B65F-5FBEF2CEEA8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39675" y="2510882"/>
            <a:ext cx="3695240" cy="3789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17A25075-B23D-45D9-A4FE-4A25E6EAF5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39674" y="3646481"/>
            <a:ext cx="3695243" cy="70969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3E9B7732-D883-42D4-9DDF-51631DD9D9F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196228" y="1479570"/>
            <a:ext cx="3138009" cy="6868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6" name="Espace réservé de l'élément multimédia 23">
            <a:extLst>
              <a:ext uri="{FF2B5EF4-FFF2-40B4-BE49-F238E27FC236}">
                <a16:creationId xmlns:a16="http://schemas.microsoft.com/office/drawing/2014/main" id="{30E4D680-D84B-4C31-97E4-5074805C66E7}"/>
              </a:ext>
            </a:extLst>
          </p:cNvPr>
          <p:cNvSpPr>
            <a:spLocks noGrp="1"/>
          </p:cNvSpPr>
          <p:nvPr>
            <p:ph type="media" sz="quarter" idx="28" hasCustomPrompt="1"/>
          </p:nvPr>
        </p:nvSpPr>
        <p:spPr>
          <a:xfrm>
            <a:off x="617172" y="1461454"/>
            <a:ext cx="3918716" cy="3935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Cliquer ici pour ajouter un film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31B57ACB-7492-4285-B23C-5D4C7F15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99E8D5B-CB4D-441D-AEA8-C683BA63DCD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39728F3-4E79-4E21-A072-C071602FAB6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4005401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+ texte +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9" name="Parallélogramme 28">
            <a:extLst>
              <a:ext uri="{FF2B5EF4-FFF2-40B4-BE49-F238E27FC236}">
                <a16:creationId xmlns:a16="http://schemas.microsoft.com/office/drawing/2014/main" id="{925CE1B7-A664-4AA1-9280-3B48DD593EAB}"/>
              </a:ext>
            </a:extLst>
          </p:cNvPr>
          <p:cNvSpPr/>
          <p:nvPr userDrawn="1"/>
        </p:nvSpPr>
        <p:spPr>
          <a:xfrm>
            <a:off x="5750335" y="1668198"/>
            <a:ext cx="95394" cy="592632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9512B4A1-DA4A-4563-8BE1-6EBB2502E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5689" y="3140070"/>
            <a:ext cx="2802851" cy="416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7A341F70-B7E5-47CE-B65F-5FBEF2CEEA8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85688" y="2480862"/>
            <a:ext cx="2802847" cy="3789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17A25075-B23D-45D9-A4FE-4A25E6EAF5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5689" y="3616461"/>
            <a:ext cx="2802849" cy="70969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3E9B7732-D883-42D4-9DDF-51631DD9D9F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985690" y="1686313"/>
            <a:ext cx="2802846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7" name="Espace réservé de l'élément multimédia 23">
            <a:extLst>
              <a:ext uri="{FF2B5EF4-FFF2-40B4-BE49-F238E27FC236}">
                <a16:creationId xmlns:a16="http://schemas.microsoft.com/office/drawing/2014/main" id="{479F5FC4-4F8B-4985-B67E-4A5031DE6E98}"/>
              </a:ext>
            </a:extLst>
          </p:cNvPr>
          <p:cNvSpPr>
            <a:spLocks noGrp="1"/>
          </p:cNvSpPr>
          <p:nvPr>
            <p:ph type="media" sz="quarter" idx="28" hasCustomPrompt="1"/>
          </p:nvPr>
        </p:nvSpPr>
        <p:spPr>
          <a:xfrm>
            <a:off x="432372" y="1444239"/>
            <a:ext cx="4963017" cy="3883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 dirty="0"/>
              <a:t>Cliquer ici pour ajouter un film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5129156F-9A2D-4F4B-ACF6-8304E692B6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16477" y="5076933"/>
            <a:ext cx="1353872" cy="2178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8">
                <a:latin typeface="Hind Medium" panose="02000000000000000000" pitchFamily="2" charset="0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8F4539B0-D2E5-45A6-8DCE-EBE1E32447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16477" y="5884651"/>
            <a:ext cx="1353872" cy="2178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8">
                <a:latin typeface="Hind Medium" panose="02000000000000000000" pitchFamily="2" charset="0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24" name="Espace réservé pour une image  41">
            <a:extLst>
              <a:ext uri="{FF2B5EF4-FFF2-40B4-BE49-F238E27FC236}">
                <a16:creationId xmlns:a16="http://schemas.microsoft.com/office/drawing/2014/main" id="{C8373CC7-DD17-486F-A35F-770B009C105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92079" y="4597172"/>
            <a:ext cx="360000" cy="36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30" name="Espace réservé pour une image  41">
            <a:extLst>
              <a:ext uri="{FF2B5EF4-FFF2-40B4-BE49-F238E27FC236}">
                <a16:creationId xmlns:a16="http://schemas.microsoft.com/office/drawing/2014/main" id="{E77BB883-0E23-4DE6-A301-9DF09E945F1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5992079" y="5402365"/>
            <a:ext cx="360000" cy="36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0436FBDC-FB23-47DD-8EE8-B819D146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DCA1B9E2-569B-4442-8A41-BCC9F9C2365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6B3D59D9-9716-45FD-B152-12D71F93714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86653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DB0501C-665F-4F4B-8995-D515A6532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509"/>
            <a:ext cx="9144000" cy="687951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FDDDCCE-03C9-42D7-825C-BF068E292439}"/>
              </a:ext>
            </a:extLst>
          </p:cNvPr>
          <p:cNvSpPr/>
          <p:nvPr userDrawn="1"/>
        </p:nvSpPr>
        <p:spPr>
          <a:xfrm>
            <a:off x="0" y="-25343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09A36BF-21F6-4BDA-8819-E4160E8A78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123F4E9-540B-46D0-954C-5AF10981E650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4A82645C-1858-4349-8C7D-B58FA048C8FE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C80B7289-50FE-4186-B769-A2777736CC90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E9CE050C-932B-42AC-ACAB-548CD47F8B55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098E0EB9-DF9F-4860-A89E-1E24E0F36BE8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BB5ECB2C-30D6-4FAD-9908-EEA9A73B9297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595922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7" name="Espace réservé de l'élément multimédia 23">
            <a:extLst>
              <a:ext uri="{FF2B5EF4-FFF2-40B4-BE49-F238E27FC236}">
                <a16:creationId xmlns:a16="http://schemas.microsoft.com/office/drawing/2014/main" id="{C437AC8D-A8F2-4E47-978E-CB16112F28A1}"/>
              </a:ext>
            </a:extLst>
          </p:cNvPr>
          <p:cNvSpPr>
            <a:spLocks noGrp="1"/>
          </p:cNvSpPr>
          <p:nvPr>
            <p:ph type="media" sz="quarter" idx="78" hasCustomPrompt="1"/>
          </p:nvPr>
        </p:nvSpPr>
        <p:spPr>
          <a:xfrm>
            <a:off x="779502" y="1585967"/>
            <a:ext cx="7644452" cy="4534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Cliquer ici pour ajouter un film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D4C82DB-B1D7-4D1E-B8A3-BBEBEAEA6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19" name="Parallélogramme 28">
            <a:extLst>
              <a:ext uri="{FF2B5EF4-FFF2-40B4-BE49-F238E27FC236}">
                <a16:creationId xmlns:a16="http://schemas.microsoft.com/office/drawing/2014/main" id="{58DE0E09-72E4-48AF-872B-516CE08BC6E8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5C1F4C39-5459-4E4B-9D5F-6CF909AE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859EA73-CCFE-4CAE-8324-9B84751A353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9A29B64-442C-4D58-BB6E-1548D3B9BC0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314652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+ texte +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5DAEB09-1279-433B-987E-68D464A9E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745" y="2756330"/>
            <a:ext cx="2743398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8745" y="2150394"/>
            <a:ext cx="2743398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DD40DA7D-6A84-40A1-A956-6452FFCC4F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28745" y="3244947"/>
            <a:ext cx="2743398" cy="729304"/>
          </a:xfrm>
          <a:prstGeom prst="rect">
            <a:avLst/>
          </a:prstGeom>
        </p:spPr>
        <p:txBody>
          <a:bodyPr numCol="1" anchor="t"/>
          <a:lstStyle>
            <a:lvl1pPr marL="130433" marR="3598" indent="-121438" algn="l" defTabSz="647670" rtl="0" eaLnBrk="1" fontAlgn="auto" latinLnBrk="0" hangingPunct="1">
              <a:lnSpc>
                <a:spcPct val="102299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 sz="1000" b="0"/>
            </a:lvl1pPr>
            <a:lvl2pPr>
              <a:defRPr sz="992"/>
            </a:lvl2pPr>
            <a:lvl3pPr>
              <a:defRPr sz="850"/>
            </a:lvl3pPr>
            <a:lvl4pPr>
              <a:defRPr sz="779"/>
            </a:lvl4pPr>
            <a:lvl5pPr>
              <a:defRPr sz="779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33" name="Espace réservé de l'élément multimédia 23">
            <a:extLst>
              <a:ext uri="{FF2B5EF4-FFF2-40B4-BE49-F238E27FC236}">
                <a16:creationId xmlns:a16="http://schemas.microsoft.com/office/drawing/2014/main" id="{66437FF0-5060-47F0-A2D1-FDF89EBD7F4B}"/>
              </a:ext>
            </a:extLst>
          </p:cNvPr>
          <p:cNvSpPr>
            <a:spLocks noGrp="1"/>
          </p:cNvSpPr>
          <p:nvPr>
            <p:ph type="media" sz="quarter" idx="78" hasCustomPrompt="1"/>
          </p:nvPr>
        </p:nvSpPr>
        <p:spPr>
          <a:xfrm>
            <a:off x="3806611" y="1945313"/>
            <a:ext cx="5002189" cy="2967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 dirty="0"/>
              <a:t>Cliquer ici pour ajouter un film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039DC508-F4DD-4A8B-9913-2F1948F0E3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9883" y="4764913"/>
            <a:ext cx="715411" cy="1477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37">
                <a:solidFill>
                  <a:srgbClr val="EE4025"/>
                </a:solidFill>
              </a:defRPr>
            </a:lvl1pPr>
          </a:lstStyle>
          <a:p>
            <a:pPr lvl="0"/>
            <a:r>
              <a:rPr lang="fr-FR" dirty="0"/>
              <a:t>Qui </a:t>
            </a:r>
            <a:r>
              <a:rPr lang="fr-FR" dirty="0" err="1"/>
              <a:t>ipitassim</a:t>
            </a:r>
            <a:endParaRPr lang="fr-FR" dirty="0"/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0CA4424-25D0-42EB-B7A3-BA9EBB3838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89426" y="4764913"/>
            <a:ext cx="715411" cy="1477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37">
                <a:solidFill>
                  <a:srgbClr val="EE4025"/>
                </a:solidFill>
              </a:defRPr>
            </a:lvl1pPr>
          </a:lstStyle>
          <a:p>
            <a:pPr lvl="0"/>
            <a:r>
              <a:rPr lang="fr-FR" dirty="0"/>
              <a:t>Qui </a:t>
            </a:r>
            <a:r>
              <a:rPr lang="fr-FR" dirty="0" err="1"/>
              <a:t>ipitassim</a:t>
            </a:r>
            <a:endParaRPr lang="fr-FR" dirty="0"/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151BE210-5352-41B7-8574-1E9CEB80D3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0114" y="4397892"/>
            <a:ext cx="794946" cy="33810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125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7EA1F371-9A17-4032-8FBC-EE99736BE3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49658" y="4397891"/>
            <a:ext cx="794946" cy="33810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125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sp>
        <p:nvSpPr>
          <p:cNvPr id="32" name="Parallélogramme 28">
            <a:extLst>
              <a:ext uri="{FF2B5EF4-FFF2-40B4-BE49-F238E27FC236}">
                <a16:creationId xmlns:a16="http://schemas.microsoft.com/office/drawing/2014/main" id="{DF1A41D2-904E-496A-A188-3DBB7C1EAAF8}"/>
              </a:ext>
            </a:extLst>
          </p:cNvPr>
          <p:cNvSpPr/>
          <p:nvPr userDrawn="1"/>
        </p:nvSpPr>
        <p:spPr>
          <a:xfrm>
            <a:off x="772569" y="991025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D75355CB-4642-4AE1-A79A-301F9B5230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96794" y="1013852"/>
            <a:ext cx="2892158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A7B0327C-997A-421F-9DED-AA363A51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C56C0162-B146-481A-B115-11B1DD7107E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BE7F9B83-0C37-4CE0-ADEB-D44928D200C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772264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sans fond + pictos détail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9">
            <a:extLst>
              <a:ext uri="{FF2B5EF4-FFF2-40B4-BE49-F238E27FC236}">
                <a16:creationId xmlns:a16="http://schemas.microsoft.com/office/drawing/2014/main" id="{224A8F73-344B-4ADB-9828-700297BDE9BB}"/>
              </a:ext>
            </a:extLst>
          </p:cNvPr>
          <p:cNvSpPr/>
          <p:nvPr userDrawn="1"/>
        </p:nvSpPr>
        <p:spPr>
          <a:xfrm>
            <a:off x="2518590" y="0"/>
            <a:ext cx="6117412" cy="6883638"/>
          </a:xfrm>
          <a:custGeom>
            <a:avLst/>
            <a:gdLst/>
            <a:ahLst/>
            <a:cxnLst/>
            <a:rect l="l" t="t" r="r" b="b"/>
            <a:pathLst>
              <a:path w="5338445" h="5400040">
                <a:moveTo>
                  <a:pt x="0" y="0"/>
                </a:moveTo>
                <a:lnTo>
                  <a:pt x="2701053" y="2702596"/>
                </a:lnTo>
                <a:lnTo>
                  <a:pt x="2661" y="5400001"/>
                </a:lnTo>
              </a:path>
              <a:path w="5338445" h="5400040">
                <a:moveTo>
                  <a:pt x="2638123" y="5400001"/>
                </a:moveTo>
                <a:lnTo>
                  <a:pt x="5338119" y="2700424"/>
                </a:lnTo>
                <a:lnTo>
                  <a:pt x="2637694" y="0"/>
                </a:lnTo>
              </a:path>
            </a:pathLst>
          </a:custGeom>
          <a:ln w="9525">
            <a:solidFill>
              <a:srgbClr val="6B6E6F"/>
            </a:solidFill>
          </a:ln>
        </p:spPr>
        <p:txBody>
          <a:bodyPr wrap="square" lIns="0" tIns="0" rIns="0" bIns="0" rtlCol="0" anchor="ctr"/>
          <a:lstStyle/>
          <a:p>
            <a:endParaRPr sz="1275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8CCDE6AB-B0DE-486E-B737-F4D4DF4481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8744" y="2150394"/>
            <a:ext cx="2892159" cy="4047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9" name="Espace réservé pour une image  29">
            <a:extLst>
              <a:ext uri="{FF2B5EF4-FFF2-40B4-BE49-F238E27FC236}">
                <a16:creationId xmlns:a16="http://schemas.microsoft.com/office/drawing/2014/main" id="{9CF120B6-C468-42C5-A311-D1D36BB0D5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339840" y="2063964"/>
            <a:ext cx="4146300" cy="2730072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r>
              <a:rPr lang="fr-FR" sz="1500"/>
              <a:t>Cliquez pour ajouter </a:t>
            </a:r>
          </a:p>
          <a:p>
            <a:r>
              <a:rPr lang="fr-FR" sz="1500"/>
              <a:t>une image produit sans fond</a:t>
            </a:r>
            <a:endParaRPr lang="fr-FR"/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2384A913-D748-4C87-854A-262EB7A455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87072" y="5827084"/>
            <a:ext cx="1353872" cy="2178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8">
                <a:latin typeface="Hind Medium" panose="02000000000000000000" pitchFamily="2" charset="0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41" name="Espace réservé du texte 22">
            <a:extLst>
              <a:ext uri="{FF2B5EF4-FFF2-40B4-BE49-F238E27FC236}">
                <a16:creationId xmlns:a16="http://schemas.microsoft.com/office/drawing/2014/main" id="{4AF1BB64-A638-48C7-A9C2-671D545F0F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42077" y="5815269"/>
            <a:ext cx="1353872" cy="2178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8">
                <a:latin typeface="Hind Medium" panose="02000000000000000000" pitchFamily="2" charset="0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BE17D562-54F1-462F-B506-7FC6B7412DD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64593" y="5304694"/>
            <a:ext cx="412750" cy="4127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3" name="Espace réservé pour une image  41">
            <a:extLst>
              <a:ext uri="{FF2B5EF4-FFF2-40B4-BE49-F238E27FC236}">
                <a16:creationId xmlns:a16="http://schemas.microsoft.com/office/drawing/2014/main" id="{25878171-C600-430E-84B9-26657A696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122869" y="5304694"/>
            <a:ext cx="412750" cy="4127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r>
              <a:rPr lang="fr-FR"/>
              <a:t>PICTO</a:t>
            </a:r>
          </a:p>
        </p:txBody>
      </p:sp>
      <p:sp>
        <p:nvSpPr>
          <p:cNvPr id="44" name="Espace réservé du texte 36">
            <a:extLst>
              <a:ext uri="{FF2B5EF4-FFF2-40B4-BE49-F238E27FC236}">
                <a16:creationId xmlns:a16="http://schemas.microsoft.com/office/drawing/2014/main" id="{B7B76614-4118-4A4F-932C-6D5FE018A1B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8745" y="2832708"/>
            <a:ext cx="2892160" cy="1590492"/>
          </a:xfrm>
          <a:prstGeom prst="rect">
            <a:avLst/>
          </a:prstGeom>
        </p:spPr>
        <p:txBody>
          <a:bodyPr numCol="2" spcCol="180000" anchor="t"/>
          <a:lstStyle>
            <a:lvl1pPr marL="0" indent="0">
              <a:buNone/>
              <a:defRPr sz="900"/>
            </a:lvl1pPr>
          </a:lstStyle>
          <a:p>
            <a:pPr lvl="0"/>
            <a:r>
              <a:rPr lang="fr-FR" dirty="0" err="1"/>
              <a:t>Agnimaionet</a:t>
            </a:r>
            <a:r>
              <a:rPr lang="fr-FR" dirty="0"/>
              <a:t> </a:t>
            </a:r>
            <a:r>
              <a:rPr lang="fr-FR" dirty="0" err="1"/>
              <a:t>earuptae</a:t>
            </a:r>
            <a:r>
              <a:rPr lang="fr-FR" dirty="0"/>
              <a:t> </a:t>
            </a:r>
            <a:r>
              <a:rPr lang="fr-FR" dirty="0" err="1"/>
              <a:t>netur</a:t>
            </a:r>
            <a:r>
              <a:rPr lang="fr-FR" dirty="0"/>
              <a:t> mo </a:t>
            </a:r>
            <a:r>
              <a:rPr lang="fr-FR" dirty="0" err="1"/>
              <a:t>volum</a:t>
            </a:r>
            <a:r>
              <a:rPr lang="fr-FR" dirty="0"/>
              <a:t> ut </a:t>
            </a:r>
            <a:r>
              <a:rPr lang="fr-FR" dirty="0" err="1"/>
              <a:t>undelliat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 culpa </a:t>
            </a:r>
            <a:r>
              <a:rPr lang="fr-FR" dirty="0" err="1"/>
              <a:t>quiat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laut</a:t>
            </a:r>
            <a:r>
              <a:rPr lang="fr-FR" dirty="0"/>
              <a:t> </a:t>
            </a:r>
            <a:r>
              <a:rPr lang="fr-FR" dirty="0" err="1"/>
              <a:t>reicia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</a:t>
            </a:r>
            <a:r>
              <a:rPr lang="fr-FR" dirty="0" err="1"/>
              <a:t>ellorrum</a:t>
            </a:r>
            <a:r>
              <a:rPr lang="fr-FR" dirty="0"/>
              <a:t> </a:t>
            </a:r>
            <a:r>
              <a:rPr lang="fr-FR" dirty="0" err="1"/>
              <a:t>volles</a:t>
            </a:r>
            <a:r>
              <a:rPr lang="fr-FR" dirty="0"/>
              <a:t>  </a:t>
            </a:r>
            <a:r>
              <a:rPr lang="fr-FR" dirty="0" err="1"/>
              <a:t>dignit</a:t>
            </a:r>
            <a:r>
              <a:rPr lang="fr-FR" dirty="0"/>
              <a:t> </a:t>
            </a:r>
            <a:r>
              <a:rPr lang="fr-FR" dirty="0" err="1"/>
              <a:t>provid</a:t>
            </a:r>
            <a:r>
              <a:rPr lang="fr-FR" dirty="0"/>
              <a:t> </a:t>
            </a:r>
            <a:r>
              <a:rPr lang="fr-FR" dirty="0" err="1"/>
              <a:t>mosam</a:t>
            </a:r>
            <a:r>
              <a:rPr lang="fr-FR" dirty="0"/>
              <a:t> </a:t>
            </a:r>
            <a:r>
              <a:rPr lang="fr-FR" dirty="0" err="1"/>
              <a:t>doluptin</a:t>
            </a:r>
            <a:r>
              <a:rPr lang="fr-FR" dirty="0"/>
              <a:t> </a:t>
            </a:r>
            <a:r>
              <a:rPr lang="fr-FR" dirty="0" err="1"/>
              <a:t>consequae</a:t>
            </a:r>
            <a:r>
              <a:rPr lang="fr-FR" dirty="0"/>
              <a:t> </a:t>
            </a:r>
            <a:r>
              <a:rPr lang="fr-FR" dirty="0" err="1"/>
              <a:t>volenitibus</a:t>
            </a:r>
            <a:r>
              <a:rPr lang="fr-FR" dirty="0"/>
              <a:t> ab </a:t>
            </a:r>
            <a:r>
              <a:rPr lang="fr-FR" dirty="0" err="1"/>
              <a:t>ipsae</a:t>
            </a:r>
            <a:r>
              <a:rPr lang="fr-FR" dirty="0"/>
              <a:t>  </a:t>
            </a:r>
          </a:p>
          <a:p>
            <a:pPr lvl="0"/>
            <a:r>
              <a:rPr lang="fr-FR" dirty="0" err="1"/>
              <a:t>Luptatia</a:t>
            </a:r>
            <a:r>
              <a:rPr lang="fr-FR" dirty="0"/>
              <a:t> </a:t>
            </a:r>
            <a:r>
              <a:rPr lang="fr-FR" dirty="0" err="1"/>
              <a:t>spides</a:t>
            </a:r>
            <a:r>
              <a:rPr lang="fr-FR" dirty="0"/>
              <a:t> et </a:t>
            </a:r>
            <a:r>
              <a:rPr lang="fr-FR" dirty="0" err="1"/>
              <a:t>et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andandit</a:t>
            </a:r>
            <a:r>
              <a:rPr lang="fr-FR" dirty="0"/>
              <a:t> et </a:t>
            </a:r>
            <a:r>
              <a:rPr lang="fr-FR" dirty="0" err="1"/>
              <a:t>eatur</a:t>
            </a:r>
            <a:r>
              <a:rPr lang="fr-FR" dirty="0"/>
              <a:t> </a:t>
            </a:r>
            <a:r>
              <a:rPr lang="fr-FR" dirty="0" err="1"/>
              <a:t>autat</a:t>
            </a:r>
            <a:r>
              <a:rPr lang="fr-FR" dirty="0"/>
              <a:t> </a:t>
            </a:r>
            <a:r>
              <a:rPr lang="fr-FR" dirty="0" err="1"/>
              <a:t>dolenimpore</a:t>
            </a:r>
            <a:r>
              <a:rPr lang="fr-FR" dirty="0"/>
              <a:t>,  </a:t>
            </a:r>
            <a:r>
              <a:rPr lang="fr-FR" dirty="0" err="1"/>
              <a:t>optiae</a:t>
            </a:r>
            <a:r>
              <a:rPr lang="fr-FR" dirty="0"/>
              <a:t> </a:t>
            </a:r>
            <a:r>
              <a:rPr lang="fr-FR" dirty="0" err="1"/>
              <a:t>vollorum</a:t>
            </a:r>
            <a:r>
              <a:rPr lang="fr-FR" dirty="0"/>
              <a:t> </a:t>
            </a:r>
            <a:r>
              <a:rPr lang="fr-FR" dirty="0" err="1"/>
              <a:t>fugita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et </a:t>
            </a:r>
            <a:r>
              <a:rPr lang="fr-FR" dirty="0" err="1"/>
              <a:t>volorei</a:t>
            </a:r>
            <a:r>
              <a:rPr lang="fr-FR" dirty="0"/>
              <a:t> </a:t>
            </a:r>
            <a:r>
              <a:rPr lang="fr-FR" dirty="0" err="1"/>
              <a:t>caborerum</a:t>
            </a:r>
            <a:r>
              <a:rPr lang="fr-FR" dirty="0"/>
              <a:t> ut  </a:t>
            </a:r>
            <a:r>
              <a:rPr lang="fr-FR" dirty="0" err="1"/>
              <a:t>voluptatiore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dolorest</a:t>
            </a:r>
            <a:r>
              <a:rPr lang="fr-FR" dirty="0"/>
              <a:t>, te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liqui</a:t>
            </a:r>
            <a:r>
              <a:rPr lang="fr-FR" dirty="0"/>
              <a:t> quid </a:t>
            </a:r>
            <a:r>
              <a:rPr lang="fr-FR" dirty="0" err="1"/>
              <a:t>mollaborrum</a:t>
            </a:r>
            <a:r>
              <a:rPr lang="fr-FR" dirty="0"/>
              <a:t>  </a:t>
            </a:r>
            <a:r>
              <a:rPr lang="fr-FR" dirty="0" err="1"/>
              <a:t>quasped</a:t>
            </a:r>
            <a:r>
              <a:rPr lang="fr-FR" dirty="0"/>
              <a:t> </a:t>
            </a:r>
            <a:r>
              <a:rPr lang="fr-FR" dirty="0" err="1"/>
              <a:t>quidest</a:t>
            </a:r>
            <a:r>
              <a:rPr lang="fr-FR" dirty="0"/>
              <a:t> qui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molo</a:t>
            </a:r>
            <a:r>
              <a:rPr lang="fr-FR" dirty="0"/>
              <a:t> </a:t>
            </a:r>
            <a:r>
              <a:rPr lang="fr-FR" dirty="0" err="1"/>
              <a:t>odissen</a:t>
            </a:r>
            <a:r>
              <a:rPr lang="fr-FR" dirty="0"/>
              <a:t> </a:t>
            </a:r>
            <a:r>
              <a:rPr lang="fr-FR" dirty="0" err="1"/>
              <a:t>danditiunt</a:t>
            </a:r>
            <a:r>
              <a:rPr lang="fr-FR" dirty="0"/>
              <a:t> as </a:t>
            </a:r>
            <a:r>
              <a:rPr lang="fr-FR" dirty="0" err="1"/>
              <a:t>dissi</a:t>
            </a:r>
            <a:r>
              <a:rPr lang="fr-FR" dirty="0"/>
              <a:t> </a:t>
            </a:r>
            <a:r>
              <a:rPr lang="fr-FR" dirty="0" err="1"/>
              <a:t>utae</a:t>
            </a:r>
            <a:r>
              <a:rPr lang="fr-FR" dirty="0"/>
              <a:t> </a:t>
            </a:r>
            <a:r>
              <a:rPr lang="fr-FR" dirty="0" err="1"/>
              <a:t>ilit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24" name="Parallélogramme 28">
            <a:extLst>
              <a:ext uri="{FF2B5EF4-FFF2-40B4-BE49-F238E27FC236}">
                <a16:creationId xmlns:a16="http://schemas.microsoft.com/office/drawing/2014/main" id="{855CA24C-7386-47E0-BE1D-4E354C97978B}"/>
              </a:ext>
            </a:extLst>
          </p:cNvPr>
          <p:cNvSpPr/>
          <p:nvPr userDrawn="1"/>
        </p:nvSpPr>
        <p:spPr>
          <a:xfrm>
            <a:off x="772569" y="991025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4B8186E9-AF17-4646-B4F2-7470AB7B93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96794" y="1013852"/>
            <a:ext cx="2892158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FBCF5718-B4E6-4F93-ADA2-9D2A5E45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531044C7-7ADC-448B-B385-F974E6ABED7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4A60ACB5-4D4B-4A0C-BF12-F319F9217C5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133458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9EA6FA8F-8110-4FB0-B735-8A366E78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4722421" cy="6870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 sz="1200" dirty="0"/>
              <a:t>Cliquez pour ajouter </a:t>
            </a:r>
          </a:p>
          <a:p>
            <a:r>
              <a:rPr lang="fr-FR" sz="1200" dirty="0"/>
              <a:t>une image de produit</a:t>
            </a:r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93003-1888-4908-B2BA-EA36B25806CB}"/>
              </a:ext>
            </a:extLst>
          </p:cNvPr>
          <p:cNvGrpSpPr/>
          <p:nvPr userDrawn="1"/>
        </p:nvGrpSpPr>
        <p:grpSpPr>
          <a:xfrm>
            <a:off x="7828280" y="5585063"/>
            <a:ext cx="1315720" cy="129857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2FA742F-7928-43C8-B9F6-03BDADBCA279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C1A9B11-F563-44E3-AF26-DF7576D62EF1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21A4B98B-96B6-48B0-8502-C2AB75CE879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5B65709-E8E9-44D0-B81B-09438FF9941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9" name="Parallélogramme 28">
            <a:extLst>
              <a:ext uri="{FF2B5EF4-FFF2-40B4-BE49-F238E27FC236}">
                <a16:creationId xmlns:a16="http://schemas.microsoft.com/office/drawing/2014/main" id="{925CE1B7-A664-4AA1-9280-3B48DD593EAB}"/>
              </a:ext>
            </a:extLst>
          </p:cNvPr>
          <p:cNvSpPr/>
          <p:nvPr userDrawn="1"/>
        </p:nvSpPr>
        <p:spPr>
          <a:xfrm>
            <a:off x="5076199" y="1216589"/>
            <a:ext cx="116594" cy="724337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3E9B7732-D883-42D4-9DDF-51631DD9D9F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332754" y="1234705"/>
            <a:ext cx="3165640" cy="6868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4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7F643A5F-9DA3-4FA7-AC74-71120E2BA4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26977" y="5008772"/>
            <a:ext cx="914216" cy="1308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8" name="Espace réservé pour une image  41">
            <a:extLst>
              <a:ext uri="{FF2B5EF4-FFF2-40B4-BE49-F238E27FC236}">
                <a16:creationId xmlns:a16="http://schemas.microsoft.com/office/drawing/2014/main" id="{4A58F0DC-04BA-468F-978C-D27438A8728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02577" y="4492109"/>
            <a:ext cx="360000" cy="36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DA6EC30B-A629-4AE5-976D-1671FCD82A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26977" y="5229298"/>
            <a:ext cx="914216" cy="4701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24" name="Espace réservé pour une image  41">
            <a:extLst>
              <a:ext uri="{FF2B5EF4-FFF2-40B4-BE49-F238E27FC236}">
                <a16:creationId xmlns:a16="http://schemas.microsoft.com/office/drawing/2014/main" id="{8BD0E5EC-7238-459D-BA7C-DCEA93F695A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020466" y="4480293"/>
            <a:ext cx="360000" cy="36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54"/>
            </a:lvl1pPr>
          </a:lstStyle>
          <a:p>
            <a:r>
              <a:rPr lang="fr-FR"/>
              <a:t>PICTO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53F2C6C7-B0DF-473D-9A96-A4AB9A65A98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61217" y="5008772"/>
            <a:ext cx="914216" cy="1128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58692E78-0B9C-45D7-B7CD-780E1C6E20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61217" y="5229298"/>
            <a:ext cx="914216" cy="3939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7FE41A1C-C6EA-447C-A895-D3DBB8BB02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032" y="2807518"/>
            <a:ext cx="3438412" cy="72441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fr-FR" dirty="0" err="1"/>
              <a:t>Agnimaionet</a:t>
            </a:r>
            <a:r>
              <a:rPr lang="fr-FR" dirty="0"/>
              <a:t> </a:t>
            </a:r>
            <a:r>
              <a:rPr lang="fr-FR" dirty="0" err="1"/>
              <a:t>earuptae</a:t>
            </a:r>
            <a:r>
              <a:rPr lang="fr-FR" dirty="0"/>
              <a:t> </a:t>
            </a:r>
            <a:r>
              <a:rPr lang="fr-FR" dirty="0" err="1"/>
              <a:t>netur</a:t>
            </a:r>
            <a:r>
              <a:rPr lang="fr-FR" dirty="0"/>
              <a:t> mo </a:t>
            </a:r>
            <a:r>
              <a:rPr lang="fr-FR" dirty="0" err="1"/>
              <a:t>volum</a:t>
            </a:r>
            <a:r>
              <a:rPr lang="fr-FR" dirty="0"/>
              <a:t> ut </a:t>
            </a:r>
            <a:r>
              <a:rPr lang="fr-FR" dirty="0" err="1"/>
              <a:t>undelliat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 </a:t>
            </a:r>
            <a:r>
              <a:rPr lang="fr-FR" dirty="0" err="1"/>
              <a:t>modi</a:t>
            </a:r>
            <a:r>
              <a:rPr lang="fr-FR" dirty="0"/>
              <a:t> culpa </a:t>
            </a:r>
            <a:r>
              <a:rPr lang="fr-FR" dirty="0" err="1"/>
              <a:t>quiat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laut</a:t>
            </a:r>
            <a:r>
              <a:rPr lang="fr-FR" dirty="0"/>
              <a:t> </a:t>
            </a:r>
            <a:r>
              <a:rPr lang="fr-FR" dirty="0" err="1"/>
              <a:t>reicia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</a:t>
            </a:r>
            <a:r>
              <a:rPr lang="fr-FR" dirty="0" err="1"/>
              <a:t>ellorrum</a:t>
            </a:r>
            <a:r>
              <a:rPr lang="fr-FR" dirty="0"/>
              <a:t>  </a:t>
            </a:r>
            <a:r>
              <a:rPr lang="fr-FR" dirty="0" err="1"/>
              <a:t>volles</a:t>
            </a:r>
            <a:r>
              <a:rPr lang="fr-FR" dirty="0"/>
              <a:t> </a:t>
            </a:r>
            <a:r>
              <a:rPr lang="fr-FR" dirty="0" err="1"/>
              <a:t>dignihit</a:t>
            </a:r>
            <a:r>
              <a:rPr lang="fr-FR" dirty="0"/>
              <a:t> </a:t>
            </a:r>
            <a:r>
              <a:rPr lang="fr-FR" dirty="0" err="1"/>
              <a:t>provid</a:t>
            </a:r>
            <a:r>
              <a:rPr lang="fr-FR" dirty="0"/>
              <a:t> </a:t>
            </a:r>
            <a:r>
              <a:rPr lang="fr-FR" dirty="0" err="1"/>
              <a:t>mosam</a:t>
            </a:r>
            <a:r>
              <a:rPr lang="fr-FR" dirty="0"/>
              <a:t> </a:t>
            </a:r>
            <a:r>
              <a:rPr lang="fr-FR" dirty="0" err="1"/>
              <a:t>doluptin</a:t>
            </a:r>
            <a:r>
              <a:rPr lang="fr-FR" dirty="0"/>
              <a:t> </a:t>
            </a:r>
            <a:r>
              <a:rPr lang="fr-FR" dirty="0" err="1"/>
              <a:t>consequae</a:t>
            </a:r>
            <a:r>
              <a:rPr lang="fr-FR" dirty="0"/>
              <a:t>  </a:t>
            </a:r>
            <a:r>
              <a:rPr lang="fr-FR" dirty="0" err="1"/>
              <a:t>volenitibus</a:t>
            </a:r>
            <a:r>
              <a:rPr lang="fr-FR" dirty="0"/>
              <a:t> ab </a:t>
            </a:r>
            <a:r>
              <a:rPr lang="fr-FR" dirty="0" err="1"/>
              <a:t>ipsae</a:t>
            </a:r>
            <a:r>
              <a:rPr lang="fr-FR" dirty="0"/>
              <a:t>.</a:t>
            </a:r>
          </a:p>
        </p:txBody>
      </p:sp>
      <p:sp>
        <p:nvSpPr>
          <p:cNvPr id="37" name="Espace réservé du texte 25">
            <a:extLst>
              <a:ext uri="{FF2B5EF4-FFF2-40B4-BE49-F238E27FC236}">
                <a16:creationId xmlns:a16="http://schemas.microsoft.com/office/drawing/2014/main" id="{17610269-07CD-4CCF-AEFC-26B3856F99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3032" y="2289470"/>
            <a:ext cx="3438412" cy="3613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1">
                <a:solidFill>
                  <a:srgbClr val="EE4025"/>
                </a:solidFill>
                <a:latin typeface="+mj-lt"/>
              </a:defRPr>
            </a:lvl1pPr>
            <a:lvl2pPr>
              <a:defRPr sz="1062" b="1">
                <a:solidFill>
                  <a:srgbClr val="EE4025"/>
                </a:solidFill>
                <a:latin typeface="+mj-lt"/>
              </a:defRPr>
            </a:lvl2pPr>
            <a:lvl3pPr>
              <a:defRPr sz="1062" b="1">
                <a:solidFill>
                  <a:srgbClr val="EE4025"/>
                </a:solidFill>
                <a:latin typeface="+mj-lt"/>
              </a:defRPr>
            </a:lvl3pPr>
            <a:lvl4pPr>
              <a:defRPr sz="1062" b="1">
                <a:solidFill>
                  <a:srgbClr val="EE4025"/>
                </a:solidFill>
                <a:latin typeface="+mj-lt"/>
              </a:defRPr>
            </a:lvl4pPr>
            <a:lvl5pPr>
              <a:defRPr sz="1062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70CBE8E6-AEB5-4006-A325-04484461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D922CFE0-CDC5-48AC-B8C5-6B8B1DE3394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A060F16-8D1F-4575-95C5-8437178BBF3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520207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7">
            <a:extLst>
              <a:ext uri="{FF2B5EF4-FFF2-40B4-BE49-F238E27FC236}">
                <a16:creationId xmlns:a16="http://schemas.microsoft.com/office/drawing/2014/main" id="{4FE49155-6D19-46BC-915A-301F53B06D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35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71"/>
            </a:lvl1pPr>
          </a:lstStyle>
          <a:p>
            <a:r>
              <a:rPr lang="fr-FR" sz="1271"/>
              <a:t>Cliquez pour ajouter </a:t>
            </a:r>
          </a:p>
          <a:p>
            <a:r>
              <a:rPr lang="fr-FR" sz="1271"/>
              <a:t>une image de produit</a:t>
            </a:r>
            <a:endParaRPr lang="fr-FR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90045ADB-07C5-4E0B-85F2-D0D78F5B35C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04357" y="1126946"/>
            <a:ext cx="2716530" cy="64472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13447">
              <a:spcBef>
                <a:spcPts val="106"/>
              </a:spcBef>
              <a:defRPr sz="225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sz="2250" b="1" dirty="0">
                <a:solidFill>
                  <a:srgbClr val="231F20"/>
                </a:solidFill>
                <a:latin typeface="Hind"/>
                <a:cs typeface="Hind"/>
              </a:rPr>
              <a:t>ITEQUE</a:t>
            </a:r>
            <a:r>
              <a:rPr lang="fr-FR" sz="2250" b="1" spc="-4" dirty="0">
                <a:solidFill>
                  <a:srgbClr val="231F20"/>
                </a:solidFill>
                <a:latin typeface="Hind"/>
                <a:cs typeface="Hind"/>
              </a:rPr>
              <a:t> </a:t>
            </a:r>
            <a:r>
              <a:rPr lang="fr-FR" sz="2250" b="1" dirty="0">
                <a:solidFill>
                  <a:srgbClr val="EE4025"/>
                </a:solidFill>
                <a:latin typeface="Hind"/>
                <a:cs typeface="Hind"/>
              </a:rPr>
              <a:t>DOLORES</a:t>
            </a:r>
            <a:endParaRPr dirty="0"/>
          </a:p>
        </p:txBody>
      </p:sp>
      <p:sp>
        <p:nvSpPr>
          <p:cNvPr id="9" name="Espace réservé du texte 22">
            <a:extLst>
              <a:ext uri="{FF2B5EF4-FFF2-40B4-BE49-F238E27FC236}">
                <a16:creationId xmlns:a16="http://schemas.microsoft.com/office/drawing/2014/main" id="{3E5B7F6C-5110-490C-97BC-1F17487C7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7201" y="2990758"/>
            <a:ext cx="3640672" cy="4980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/>
            </a:lvl1pPr>
          </a:lstStyle>
          <a:p>
            <a:pPr lvl="0"/>
            <a:r>
              <a:rPr lang="fr-FR" dirty="0" err="1"/>
              <a:t>Agnimaionet</a:t>
            </a:r>
            <a:r>
              <a:rPr lang="fr-FR" dirty="0"/>
              <a:t> </a:t>
            </a:r>
            <a:r>
              <a:rPr lang="fr-FR" dirty="0" err="1"/>
              <a:t>earuptae</a:t>
            </a:r>
            <a:r>
              <a:rPr lang="fr-FR" dirty="0"/>
              <a:t> </a:t>
            </a:r>
            <a:r>
              <a:rPr lang="fr-FR" dirty="0" err="1"/>
              <a:t>netur</a:t>
            </a:r>
            <a:r>
              <a:rPr lang="fr-FR" dirty="0"/>
              <a:t> mo </a:t>
            </a:r>
            <a:r>
              <a:rPr lang="fr-FR" dirty="0" err="1"/>
              <a:t>volum</a:t>
            </a:r>
            <a:r>
              <a:rPr lang="fr-FR" dirty="0"/>
              <a:t> ut </a:t>
            </a:r>
            <a:r>
              <a:rPr lang="fr-FR" dirty="0" err="1"/>
              <a:t>undelliat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 </a:t>
            </a:r>
            <a:r>
              <a:rPr lang="fr-FR" dirty="0" err="1"/>
              <a:t>modi</a:t>
            </a:r>
            <a:r>
              <a:rPr lang="fr-FR" dirty="0"/>
              <a:t> culpa </a:t>
            </a:r>
            <a:r>
              <a:rPr lang="fr-FR" dirty="0" err="1"/>
              <a:t>quiat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laut</a:t>
            </a:r>
            <a:r>
              <a:rPr lang="fr-FR" dirty="0"/>
              <a:t> </a:t>
            </a:r>
            <a:r>
              <a:rPr lang="fr-FR" dirty="0" err="1"/>
              <a:t>reicia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</a:t>
            </a:r>
            <a:r>
              <a:rPr lang="fr-FR" dirty="0" err="1"/>
              <a:t>ellorrum</a:t>
            </a:r>
            <a:r>
              <a:rPr lang="fr-FR" dirty="0"/>
              <a:t>  </a:t>
            </a:r>
            <a:r>
              <a:rPr lang="fr-FR" dirty="0" err="1"/>
              <a:t>volles</a:t>
            </a:r>
            <a:r>
              <a:rPr lang="fr-FR" dirty="0"/>
              <a:t> </a:t>
            </a:r>
            <a:r>
              <a:rPr lang="fr-FR" dirty="0" err="1"/>
              <a:t>dignihit</a:t>
            </a:r>
            <a:r>
              <a:rPr lang="fr-FR" dirty="0"/>
              <a:t> </a:t>
            </a:r>
            <a:r>
              <a:rPr lang="fr-FR" dirty="0" err="1"/>
              <a:t>provid</a:t>
            </a:r>
            <a:r>
              <a:rPr lang="fr-FR" dirty="0"/>
              <a:t> </a:t>
            </a:r>
            <a:r>
              <a:rPr lang="fr-FR" dirty="0" err="1"/>
              <a:t>mosam</a:t>
            </a:r>
            <a:r>
              <a:rPr lang="fr-FR" dirty="0"/>
              <a:t> </a:t>
            </a:r>
            <a:r>
              <a:rPr lang="fr-FR" dirty="0" err="1"/>
              <a:t>doluptin</a:t>
            </a:r>
            <a:r>
              <a:rPr lang="fr-FR" dirty="0"/>
              <a:t> </a:t>
            </a:r>
            <a:r>
              <a:rPr lang="fr-FR" dirty="0" err="1"/>
              <a:t>consequae</a:t>
            </a:r>
            <a:r>
              <a:rPr lang="fr-FR" dirty="0"/>
              <a:t>  </a:t>
            </a:r>
            <a:r>
              <a:rPr lang="fr-FR" dirty="0" err="1"/>
              <a:t>volenitibus</a:t>
            </a:r>
            <a:r>
              <a:rPr lang="fr-FR" dirty="0"/>
              <a:t> ab </a:t>
            </a:r>
            <a:r>
              <a:rPr lang="fr-FR" dirty="0" err="1"/>
              <a:t>ipsae</a:t>
            </a:r>
            <a:r>
              <a:rPr lang="fr-FR" dirty="0"/>
              <a:t>.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EE4B3B9F-D6F0-4490-A47F-BD5A404650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56923" y="5066741"/>
            <a:ext cx="967993" cy="1432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1" name="Espace réservé pour une image  41">
            <a:extLst>
              <a:ext uri="{FF2B5EF4-FFF2-40B4-BE49-F238E27FC236}">
                <a16:creationId xmlns:a16="http://schemas.microsoft.com/office/drawing/2014/main" id="{B5F62F69-B310-498A-AE1C-8820973CB7D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36970" y="4411046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75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20D094C6-6A7E-45B5-A92E-C06B403D2F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56923" y="5346610"/>
            <a:ext cx="967993" cy="2488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47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13" name="Espace réservé pour une image  41">
            <a:extLst>
              <a:ext uri="{FF2B5EF4-FFF2-40B4-BE49-F238E27FC236}">
                <a16:creationId xmlns:a16="http://schemas.microsoft.com/office/drawing/2014/main" id="{A7215AB2-FFF4-4E66-BF95-34E10355F87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5912" y="4396051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75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2833C57A-8EA0-46BA-BD5D-417B6A822F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93177" y="5066741"/>
            <a:ext cx="967993" cy="1432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336FF69-BE80-4DF9-B218-06F05A0F22D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93177" y="5346610"/>
            <a:ext cx="967993" cy="2488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47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369C4091-78A6-447D-8A84-5AAB0C8957B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37201" y="2333303"/>
            <a:ext cx="3640672" cy="4586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rgbClr val="EE4025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37BFC72-9B8B-4336-9CE1-6A4774D543F8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E12EE0C2-86AC-43E0-96CF-79ED8791A8A2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D18B1755-C9E9-4B3B-AFF5-DB1BEF72ABC4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6F154FBC-E4BD-48B7-B3F0-5CE177038E56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454E0EBD-C33A-4E66-8921-A99EFDD4CCE4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AA6D7D46-AC57-4519-8E54-038B0C3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6C1132A0-BAFA-439F-B409-542FDA94B85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1F22D8A-2680-4114-9604-B9EB163DC54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147020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B445AE77-F901-4EE9-BB32-B43A3427F6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35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71"/>
            </a:lvl1pPr>
          </a:lstStyle>
          <a:p>
            <a:r>
              <a:rPr lang="fr-FR" sz="1271"/>
              <a:t>Cliquez pour ajouter </a:t>
            </a:r>
          </a:p>
          <a:p>
            <a:r>
              <a:rPr lang="fr-FR" sz="1271"/>
              <a:t>une image de produit</a:t>
            </a:r>
            <a:endParaRPr lang="fr-FR"/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DB115308-E4DC-4863-A798-F675800D41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357" y="2863506"/>
            <a:ext cx="2716530" cy="8353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"/>
            </a:lvl1pPr>
          </a:lstStyle>
          <a:p>
            <a:pPr lvl="0"/>
            <a:r>
              <a:rPr lang="fr-FR" dirty="0" err="1"/>
              <a:t>Agnimaionet</a:t>
            </a:r>
            <a:r>
              <a:rPr lang="fr-FR" dirty="0"/>
              <a:t> </a:t>
            </a:r>
            <a:r>
              <a:rPr lang="fr-FR" dirty="0" err="1"/>
              <a:t>earuptae</a:t>
            </a:r>
            <a:r>
              <a:rPr lang="fr-FR" dirty="0"/>
              <a:t> </a:t>
            </a:r>
            <a:r>
              <a:rPr lang="fr-FR" dirty="0" err="1"/>
              <a:t>netur</a:t>
            </a:r>
            <a:r>
              <a:rPr lang="fr-FR" dirty="0"/>
              <a:t> mo </a:t>
            </a:r>
            <a:r>
              <a:rPr lang="fr-FR" dirty="0" err="1"/>
              <a:t>volum</a:t>
            </a:r>
            <a:r>
              <a:rPr lang="fr-FR" dirty="0"/>
              <a:t> ut </a:t>
            </a:r>
            <a:r>
              <a:rPr lang="fr-FR" dirty="0" err="1"/>
              <a:t>undelliat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 </a:t>
            </a:r>
            <a:r>
              <a:rPr lang="fr-FR" dirty="0" err="1"/>
              <a:t>modi</a:t>
            </a:r>
            <a:r>
              <a:rPr lang="fr-FR" dirty="0"/>
              <a:t> culpa </a:t>
            </a:r>
            <a:r>
              <a:rPr lang="fr-FR" dirty="0" err="1"/>
              <a:t>quiat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laut</a:t>
            </a:r>
            <a:r>
              <a:rPr lang="fr-FR" dirty="0"/>
              <a:t> </a:t>
            </a:r>
            <a:r>
              <a:rPr lang="fr-FR" dirty="0" err="1"/>
              <a:t>reicia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</a:t>
            </a:r>
            <a:r>
              <a:rPr lang="fr-FR" dirty="0" err="1"/>
              <a:t>ellorrum</a:t>
            </a:r>
            <a:r>
              <a:rPr lang="fr-FR" dirty="0"/>
              <a:t>  </a:t>
            </a:r>
            <a:r>
              <a:rPr lang="fr-FR" dirty="0" err="1"/>
              <a:t>volles</a:t>
            </a:r>
            <a:r>
              <a:rPr lang="fr-FR" dirty="0"/>
              <a:t> </a:t>
            </a:r>
            <a:r>
              <a:rPr lang="fr-FR" dirty="0" err="1"/>
              <a:t>dignihit</a:t>
            </a:r>
            <a:r>
              <a:rPr lang="fr-FR" dirty="0"/>
              <a:t> </a:t>
            </a:r>
            <a:r>
              <a:rPr lang="fr-FR" dirty="0" err="1"/>
              <a:t>provid</a:t>
            </a:r>
            <a:r>
              <a:rPr lang="fr-FR" dirty="0"/>
              <a:t> </a:t>
            </a:r>
            <a:r>
              <a:rPr lang="fr-FR" dirty="0" err="1"/>
              <a:t>mosam</a:t>
            </a:r>
            <a:r>
              <a:rPr lang="fr-FR" dirty="0"/>
              <a:t> </a:t>
            </a:r>
            <a:r>
              <a:rPr lang="fr-FR" dirty="0" err="1"/>
              <a:t>doluptin</a:t>
            </a:r>
            <a:r>
              <a:rPr lang="fr-FR" dirty="0"/>
              <a:t> </a:t>
            </a:r>
            <a:r>
              <a:rPr lang="fr-FR" dirty="0" err="1"/>
              <a:t>consequae</a:t>
            </a:r>
            <a:r>
              <a:rPr lang="fr-FR" dirty="0"/>
              <a:t>  </a:t>
            </a:r>
            <a:r>
              <a:rPr lang="fr-FR" dirty="0" err="1"/>
              <a:t>volenitibus</a:t>
            </a:r>
            <a:r>
              <a:rPr lang="fr-FR" dirty="0"/>
              <a:t> ab </a:t>
            </a:r>
            <a:r>
              <a:rPr lang="fr-FR" dirty="0" err="1"/>
              <a:t>ipsae</a:t>
            </a:r>
            <a:r>
              <a:rPr lang="fr-FR" dirty="0"/>
              <a:t>.</a:t>
            </a:r>
          </a:p>
        </p:txBody>
      </p:sp>
      <p:sp>
        <p:nvSpPr>
          <p:cNvPr id="10" name="Espace réservé pour une image  41">
            <a:extLst>
              <a:ext uri="{FF2B5EF4-FFF2-40B4-BE49-F238E27FC236}">
                <a16:creationId xmlns:a16="http://schemas.microsoft.com/office/drawing/2014/main" id="{C4F870FD-D811-4147-A4F5-B2273C1341D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213238" y="4272522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75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2" name="Espace réservé pour une image  41">
            <a:extLst>
              <a:ext uri="{FF2B5EF4-FFF2-40B4-BE49-F238E27FC236}">
                <a16:creationId xmlns:a16="http://schemas.microsoft.com/office/drawing/2014/main" id="{2B2CC674-35BE-434A-81FF-8B5519F23A0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02440" y="4272522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75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5" name="Espace réservé du texte 25">
            <a:extLst>
              <a:ext uri="{FF2B5EF4-FFF2-40B4-BE49-F238E27FC236}">
                <a16:creationId xmlns:a16="http://schemas.microsoft.com/office/drawing/2014/main" id="{156D55A4-7E0B-4428-88D1-0C15720AE07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4357" y="2252747"/>
            <a:ext cx="2716530" cy="4148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71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41">
            <a:extLst>
              <a:ext uri="{FF2B5EF4-FFF2-40B4-BE49-F238E27FC236}">
                <a16:creationId xmlns:a16="http://schemas.microsoft.com/office/drawing/2014/main" id="{B8397141-DBE7-4AD4-BF4C-DE3FB4EA8CD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007840" y="4272522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75"/>
            </a:lvl1pPr>
          </a:lstStyle>
          <a:p>
            <a:r>
              <a:rPr lang="fr-FR"/>
              <a:t>PICTO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A0423A00-DA7B-4CE7-9862-DD297210753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076202" y="1191121"/>
            <a:ext cx="2522280" cy="2538098"/>
          </a:xfrm>
          <a:prstGeom prst="ellipse">
            <a:avLst/>
          </a:prstGeom>
          <a:solidFill>
            <a:schemeClr val="bg2">
              <a:lumMod val="95000"/>
            </a:schemeClr>
          </a:solidFill>
          <a:ln w="50800" cmpd="thickThin">
            <a:solidFill>
              <a:srgbClr val="EE4025"/>
            </a:solidFill>
            <a:prstDash val="solid"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/>
            </a:lvl1pPr>
          </a:lstStyle>
          <a:p>
            <a:r>
              <a:rPr lang="fr-FR" dirty="0"/>
              <a:t>Cliquez pour ajouter</a:t>
            </a:r>
          </a:p>
          <a:p>
            <a:r>
              <a:rPr lang="fr-FR" dirty="0"/>
              <a:t>un zoom sur un produit</a:t>
            </a:r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5A0F5622-9A39-4201-96F3-BCABB9C887D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7799" y="4812353"/>
            <a:ext cx="2716530" cy="918703"/>
          </a:xfrm>
          <a:prstGeom prst="rect">
            <a:avLst/>
          </a:prstGeom>
        </p:spPr>
        <p:txBody>
          <a:bodyPr numCol="1" anchor="t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53" b="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vaolles dignihit provid  </a:t>
            </a:r>
          </a:p>
          <a:p>
            <a:pPr lvl="0"/>
            <a:r>
              <a:rPr lang="pt-BR" dirty="0"/>
              <a:t>consed endit aritam veremqui tem  </a:t>
            </a:r>
          </a:p>
          <a:p>
            <a:pPr lvl="0"/>
            <a:r>
              <a:rPr lang="pt-BR" dirty="0"/>
              <a:t>Imuscimp orerior as quundam laut estiur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DA65520-A635-4454-9D1C-FF1BE98F1A1B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7C81BBF2-AA46-452E-B2C0-BD1BB40E1DEC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D8A07102-652D-4E71-83D7-670DAA28D44C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F34C00E6-DEA0-4626-8C91-9EBDF2E36A1D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79B27A05-420A-4525-8E71-C047FE6FE982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32" name="object 17">
            <a:extLst>
              <a:ext uri="{FF2B5EF4-FFF2-40B4-BE49-F238E27FC236}">
                <a16:creationId xmlns:a16="http://schemas.microsoft.com/office/drawing/2014/main" id="{35FE8644-6E88-4473-9A04-8D1931577EF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04357" y="1265238"/>
            <a:ext cx="2726327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17D2D864-8B0D-40CC-B8CB-AFC5FBBE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4BB2395A-CDF3-4043-AA6D-3AC8A346362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4B1E6E3C-72AD-46BB-857C-2B838A1B10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681074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2">
            <a:extLst>
              <a:ext uri="{FF2B5EF4-FFF2-40B4-BE49-F238E27FC236}">
                <a16:creationId xmlns:a16="http://schemas.microsoft.com/office/drawing/2014/main" id="{06F9CE27-5FFE-4291-AAD6-5A9B0ACDA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274" y="2008741"/>
            <a:ext cx="4657894" cy="4532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6379EFAB-DB4C-4F9A-9704-E74E7E85DF1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40274" y="1607118"/>
            <a:ext cx="4657894" cy="1505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C35A59A6-950C-40A7-A8CA-74B63AAEBEF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53996" y="5909089"/>
            <a:ext cx="1373960" cy="19714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3" name="Espace réservé du texte 25">
            <a:extLst>
              <a:ext uri="{FF2B5EF4-FFF2-40B4-BE49-F238E27FC236}">
                <a16:creationId xmlns:a16="http://schemas.microsoft.com/office/drawing/2014/main" id="{A743C1FB-B8BB-46E4-BC44-0036F8DE2AB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068" y="5909089"/>
            <a:ext cx="1373960" cy="19714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3E3EEB0-A44A-48E5-938A-DCCD86D8390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40274" y="2541089"/>
            <a:ext cx="4657894" cy="1191056"/>
          </a:xfrm>
          <a:prstGeom prst="rect">
            <a:avLst/>
          </a:prstGeom>
        </p:spPr>
        <p:txBody>
          <a:bodyPr numCol="2" anchor="t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847" b="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Busdae provid quae nusam dolluptas</a:t>
            </a:r>
          </a:p>
          <a:p>
            <a:pPr lvl="0"/>
            <a:r>
              <a:rPr lang="pt-BR" dirty="0"/>
              <a:t>consed endit aritam veremqui tem 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endParaRPr lang="pt-BR" dirty="0"/>
          </a:p>
          <a:p>
            <a:pPr lvl="0"/>
            <a:endParaRPr lang="fr-FR" dirty="0"/>
          </a:p>
        </p:txBody>
      </p:sp>
      <p:sp>
        <p:nvSpPr>
          <p:cNvPr id="19" name="Espace réservé pour une image  7">
            <a:extLst>
              <a:ext uri="{FF2B5EF4-FFF2-40B4-BE49-F238E27FC236}">
                <a16:creationId xmlns:a16="http://schemas.microsoft.com/office/drawing/2014/main" id="{FFD5E5DC-8742-449D-973C-AFFF6EF84A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97040" y="3900324"/>
            <a:ext cx="1629195" cy="183459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1271"/>
            </a:lvl1pPr>
          </a:lstStyle>
          <a:p>
            <a:r>
              <a:rPr lang="fr-FR" sz="1271" dirty="0"/>
              <a:t>Cliquez pour ajouter une image</a:t>
            </a:r>
            <a:endParaRPr lang="fr-FR" dirty="0"/>
          </a:p>
        </p:txBody>
      </p:sp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C5E1F6B3-3F3C-4995-A370-9A1B2F7C65C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669221" y="3900324"/>
            <a:ext cx="1629195" cy="183459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1271"/>
            </a:lvl1pPr>
          </a:lstStyle>
          <a:p>
            <a:r>
              <a:rPr lang="fr-FR" sz="1271"/>
              <a:t>Cliquez pour ajouter une image</a:t>
            </a:r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2442700-B211-498E-A942-DEDA37E98854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6317133A-385E-4D90-8501-CEE86797A5AD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7C7C6F71-272D-4534-80DB-21128B0C1FAF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9B5887AA-0F33-4235-AA0E-7BBFEB04A74D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441C6FE3-B99F-4C70-ACA3-BCA46B275154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40" name="Titre 1">
            <a:extLst>
              <a:ext uri="{FF2B5EF4-FFF2-40B4-BE49-F238E27FC236}">
                <a16:creationId xmlns:a16="http://schemas.microsoft.com/office/drawing/2014/main" id="{55E7DCA5-6C28-4EFD-8FA6-9A5B93BA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41" name="Parallélogramme 28">
            <a:extLst>
              <a:ext uri="{FF2B5EF4-FFF2-40B4-BE49-F238E27FC236}">
                <a16:creationId xmlns:a16="http://schemas.microsoft.com/office/drawing/2014/main" id="{D93F3E23-18CD-4D21-B314-B183C6712D0B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1DEAD84-BB55-4AB6-BBA7-DEA8858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9FB111B-92A1-4024-9B31-7B645FD35DE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A8840B7-11F5-405E-9762-33B47E5B231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528771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 +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7">
            <a:extLst>
              <a:ext uri="{FF2B5EF4-FFF2-40B4-BE49-F238E27FC236}">
                <a16:creationId xmlns:a16="http://schemas.microsoft.com/office/drawing/2014/main" id="{F015C28D-70EF-488B-A735-BA2FD9A353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6378" y="1187696"/>
            <a:ext cx="2289057" cy="20767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fr-FR" sz="900"/>
              <a:t>Cliquez pour ajouter une image</a:t>
            </a:r>
            <a:endParaRPr lang="fr-FR"/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A5280001-4E9A-4B0A-AEDF-24DA0748B9B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9413" y="2197230"/>
            <a:ext cx="4639410" cy="2383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4373780C-FBA7-453F-A573-8DD513797CAE}"/>
              </a:ext>
            </a:extLst>
          </p:cNvPr>
          <p:cNvSpPr/>
          <p:nvPr userDrawn="1"/>
        </p:nvSpPr>
        <p:spPr>
          <a:xfrm>
            <a:off x="6290758" y="1091810"/>
            <a:ext cx="2457767" cy="2266687"/>
          </a:xfrm>
          <a:custGeom>
            <a:avLst/>
            <a:gdLst/>
            <a:ahLst/>
            <a:cxnLst/>
            <a:rect l="l" t="t" r="r" b="b"/>
            <a:pathLst>
              <a:path w="3140075" h="2727325">
                <a:moveTo>
                  <a:pt x="342493" y="65633"/>
                </a:moveTo>
                <a:lnTo>
                  <a:pt x="276860" y="0"/>
                </a:lnTo>
                <a:lnTo>
                  <a:pt x="0" y="0"/>
                </a:lnTo>
                <a:lnTo>
                  <a:pt x="12" y="276834"/>
                </a:lnTo>
                <a:lnTo>
                  <a:pt x="65659" y="342468"/>
                </a:lnTo>
                <a:lnTo>
                  <a:pt x="65608" y="65709"/>
                </a:lnTo>
                <a:lnTo>
                  <a:pt x="342493" y="65633"/>
                </a:lnTo>
                <a:close/>
              </a:path>
              <a:path w="3140075" h="2727325">
                <a:moveTo>
                  <a:pt x="3139884" y="2727325"/>
                </a:moveTo>
                <a:lnTo>
                  <a:pt x="3139871" y="2450490"/>
                </a:lnTo>
                <a:lnTo>
                  <a:pt x="3074225" y="2384856"/>
                </a:lnTo>
                <a:lnTo>
                  <a:pt x="3074276" y="2661615"/>
                </a:lnTo>
                <a:lnTo>
                  <a:pt x="2797391" y="2661691"/>
                </a:lnTo>
                <a:lnTo>
                  <a:pt x="2863024" y="2727325"/>
                </a:lnTo>
                <a:lnTo>
                  <a:pt x="3139884" y="2727325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22" name="Espace réservé du tableau 19">
            <a:extLst>
              <a:ext uri="{FF2B5EF4-FFF2-40B4-BE49-F238E27FC236}">
                <a16:creationId xmlns:a16="http://schemas.microsoft.com/office/drawing/2014/main" id="{DEFF6424-4F8C-4D8E-A199-52CB3C90A8DC}"/>
              </a:ext>
            </a:extLst>
          </p:cNvPr>
          <p:cNvSpPr>
            <a:spLocks noGrp="1"/>
          </p:cNvSpPr>
          <p:nvPr>
            <p:ph type="tbl" sz="quarter" idx="47" hasCustomPrompt="1"/>
          </p:nvPr>
        </p:nvSpPr>
        <p:spPr>
          <a:xfrm>
            <a:off x="739414" y="2761370"/>
            <a:ext cx="2613298" cy="291816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71"/>
            </a:lvl1pPr>
          </a:lstStyle>
          <a:p>
            <a:r>
              <a:rPr lang="fr-FR" sz="1271"/>
              <a:t>Insérez un tableau</a:t>
            </a:r>
            <a:endParaRPr lang="fr-FR"/>
          </a:p>
        </p:txBody>
      </p:sp>
      <p:sp>
        <p:nvSpPr>
          <p:cNvPr id="23" name="Espace réservé du tableau 19">
            <a:extLst>
              <a:ext uri="{FF2B5EF4-FFF2-40B4-BE49-F238E27FC236}">
                <a16:creationId xmlns:a16="http://schemas.microsoft.com/office/drawing/2014/main" id="{0F90F9B5-699E-45E1-9B5B-F22013B41477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>
            <a:off x="3566442" y="2792447"/>
            <a:ext cx="2613298" cy="291816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71"/>
            </a:lvl1pPr>
          </a:lstStyle>
          <a:p>
            <a:r>
              <a:rPr lang="fr-FR" sz="1271"/>
              <a:t>Insérez un tableau</a:t>
            </a:r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89148AE-644C-4F35-BC24-8A0CBC2E739E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33E1D0E3-CC3C-4FF5-8E63-80B736B69F3D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731E25CC-F09F-4F7D-848B-8D6AAFD7540D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3B3361A2-111B-4205-B063-57BA6DF4E119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C45BECBD-D58C-4684-9D7A-84C001400413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20" name="Parallélogramme 28">
            <a:extLst>
              <a:ext uri="{FF2B5EF4-FFF2-40B4-BE49-F238E27FC236}">
                <a16:creationId xmlns:a16="http://schemas.microsoft.com/office/drawing/2014/main" id="{14AA5C48-129A-479C-A92C-41ECA3158D59}"/>
              </a:ext>
            </a:extLst>
          </p:cNvPr>
          <p:cNvSpPr/>
          <p:nvPr userDrawn="1"/>
        </p:nvSpPr>
        <p:spPr>
          <a:xfrm>
            <a:off x="772569" y="991025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80425D35-3CA4-4244-8F3A-5CBF7C3AC0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96794" y="1013852"/>
            <a:ext cx="2892158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7CB7756A-4D9E-404B-86F1-7117CF41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9E40FEA4-D5B4-4CEF-A32B-EC073475DE9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DD42E8AF-DD8B-4006-BC99-7DF24486318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algn="r">
              <a:defRPr lang="fr-FR" sz="700" dirty="0">
                <a:solidFill>
                  <a:srgbClr val="6B6E6F"/>
                </a:solidFill>
              </a:defRPr>
            </a:lvl1pPr>
          </a:lstStyle>
          <a:p>
            <a:pPr lvl="0" indent="0">
              <a:buNone/>
            </a:pPr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289606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et image produ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7505EA49-670D-4393-8823-810FA06D2F8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92066" y="1633785"/>
            <a:ext cx="4559871" cy="4568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8DF41292-E738-4C1D-AF87-3E94E58564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40719" y="3149135"/>
            <a:ext cx="1411614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FBA87DCB-2C0C-4917-BAAF-3423124DF0E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0717" y="3455640"/>
            <a:ext cx="1411616" cy="16738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47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</a:t>
            </a:r>
            <a:r>
              <a:rPr lang="fr-FR" dirty="0" err="1"/>
              <a:t>repudae</a:t>
            </a:r>
            <a:r>
              <a:rPr lang="fr-FR" dirty="0"/>
              <a:t>  </a:t>
            </a:r>
            <a:r>
              <a:rPr lang="fr-FR" dirty="0" err="1"/>
              <a:t>Vollaboritium</a:t>
            </a:r>
            <a:r>
              <a:rPr lang="fr-FR" dirty="0"/>
              <a:t> qui rem </a:t>
            </a:r>
            <a:r>
              <a:rPr lang="fr-FR" dirty="0" err="1"/>
              <a:t>quaerum</a:t>
            </a:r>
            <a:r>
              <a:rPr lang="fr-FR" dirty="0"/>
              <a:t> non</a:t>
            </a:r>
          </a:p>
          <a:p>
            <a:pPr lvl="0"/>
            <a:r>
              <a:rPr lang="fr-FR" dirty="0"/>
              <a:t>re, </a:t>
            </a:r>
            <a:r>
              <a:rPr lang="fr-FR" dirty="0" err="1"/>
              <a:t>offictatatum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ex este </a:t>
            </a:r>
            <a:r>
              <a:rPr lang="fr-FR" dirty="0" err="1"/>
              <a:t>eosanda</a:t>
            </a:r>
            <a:r>
              <a:rPr lang="fr-FR" dirty="0"/>
              <a:t> 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non </a:t>
            </a:r>
            <a:r>
              <a:rPr lang="fr-FR" dirty="0" err="1"/>
              <a:t>eaque</a:t>
            </a:r>
            <a:r>
              <a:rPr lang="fr-FR" dirty="0"/>
              <a:t> </a:t>
            </a:r>
            <a:r>
              <a:rPr lang="fr-FR" dirty="0" err="1"/>
              <a:t>verit</a:t>
            </a:r>
            <a:r>
              <a:rPr lang="fr-FR" dirty="0"/>
              <a:t>  </a:t>
            </a:r>
            <a:r>
              <a:rPr lang="fr-FR" dirty="0" err="1"/>
              <a:t>quodia</a:t>
            </a:r>
            <a:r>
              <a:rPr lang="fr-FR" dirty="0"/>
              <a:t> </a:t>
            </a:r>
            <a:r>
              <a:rPr lang="fr-FR" dirty="0" err="1"/>
              <a:t>perepre</a:t>
            </a:r>
            <a:r>
              <a:rPr lang="fr-FR" dirty="0"/>
              <a:t> si </a:t>
            </a:r>
            <a:r>
              <a:rPr lang="fr-FR" dirty="0" err="1"/>
              <a:t>cusam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dendis</a:t>
            </a:r>
            <a:r>
              <a:rPr lang="fr-FR" dirty="0"/>
              <a:t>  </a:t>
            </a:r>
            <a:r>
              <a:rPr lang="fr-FR" dirty="0" err="1"/>
              <a:t>sitiusam</a:t>
            </a:r>
            <a:r>
              <a:rPr lang="fr-FR" dirty="0"/>
              <a:t> </a:t>
            </a:r>
            <a:r>
              <a:rPr lang="fr-FR" dirty="0" err="1"/>
              <a:t>iducit</a:t>
            </a:r>
            <a:r>
              <a:rPr lang="fr-FR" dirty="0"/>
              <a:t>, </a:t>
            </a:r>
            <a:r>
              <a:rPr lang="fr-FR" dirty="0" err="1"/>
              <a:t>nonseque</a:t>
            </a:r>
            <a:r>
              <a:rPr lang="fr-FR" dirty="0"/>
              <a:t> </a:t>
            </a:r>
            <a:r>
              <a:rPr lang="fr-FR" dirty="0" err="1"/>
              <a:t>vendebisqui</a:t>
            </a:r>
            <a:endParaRPr lang="fr-FR" dirty="0"/>
          </a:p>
        </p:txBody>
      </p:sp>
      <p:sp>
        <p:nvSpPr>
          <p:cNvPr id="21" name="Espace réservé pour une image  7">
            <a:extLst>
              <a:ext uri="{FF2B5EF4-FFF2-40B4-BE49-F238E27FC236}">
                <a16:creationId xmlns:a16="http://schemas.microsoft.com/office/drawing/2014/main" id="{E4CA2A8C-1846-4621-887A-0E6A75B9AE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459" y="2280446"/>
            <a:ext cx="2660041" cy="31882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71"/>
            </a:lvl1pPr>
          </a:lstStyle>
          <a:p>
            <a:r>
              <a:rPr lang="fr-FR" sz="1271"/>
              <a:t>Cliquez pour ajouter une image</a:t>
            </a:r>
            <a:endParaRPr lang="fr-FR"/>
          </a:p>
        </p:txBody>
      </p:sp>
      <p:sp>
        <p:nvSpPr>
          <p:cNvPr id="22" name="Espace réservé du tableau 19">
            <a:extLst>
              <a:ext uri="{FF2B5EF4-FFF2-40B4-BE49-F238E27FC236}">
                <a16:creationId xmlns:a16="http://schemas.microsoft.com/office/drawing/2014/main" id="{B60D03CB-CB07-40CF-8FB6-D6F5777115A9}"/>
              </a:ext>
            </a:extLst>
          </p:cNvPr>
          <p:cNvSpPr>
            <a:spLocks noGrp="1"/>
          </p:cNvSpPr>
          <p:nvPr>
            <p:ph type="tbl" sz="quarter" idx="47" hasCustomPrompt="1"/>
          </p:nvPr>
        </p:nvSpPr>
        <p:spPr>
          <a:xfrm>
            <a:off x="4904433" y="2280446"/>
            <a:ext cx="3772713" cy="31882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71"/>
            </a:lvl1pPr>
          </a:lstStyle>
          <a:p>
            <a:r>
              <a:rPr lang="fr-FR" sz="1271"/>
              <a:t>Insérez un tableau</a:t>
            </a:r>
            <a:endParaRPr lang="fr-FR"/>
          </a:p>
        </p:txBody>
      </p:sp>
      <p:sp>
        <p:nvSpPr>
          <p:cNvPr id="23" name="Espace réservé pour une image  41">
            <a:extLst>
              <a:ext uri="{FF2B5EF4-FFF2-40B4-BE49-F238E27FC236}">
                <a16:creationId xmlns:a16="http://schemas.microsoft.com/office/drawing/2014/main" id="{3B998B45-A047-49ED-B1BF-4E597B37A25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351135" y="2463861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529"/>
            </a:lvl1pPr>
          </a:lstStyle>
          <a:p>
            <a:r>
              <a:rPr lang="fr-FR"/>
              <a:t>PICTO</a:t>
            </a:r>
          </a:p>
        </p:txBody>
      </p:sp>
      <p:sp>
        <p:nvSpPr>
          <p:cNvPr id="24" name="Espace réservé pour une image  41">
            <a:extLst>
              <a:ext uri="{FF2B5EF4-FFF2-40B4-BE49-F238E27FC236}">
                <a16:creationId xmlns:a16="http://schemas.microsoft.com/office/drawing/2014/main" id="{42928461-9900-4813-AD90-FF33A4EFDFB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858396" y="2463861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529"/>
            </a:lvl1pPr>
          </a:lstStyle>
          <a:p>
            <a:r>
              <a:rPr lang="fr-FR"/>
              <a:t>PICTO</a:t>
            </a:r>
          </a:p>
        </p:txBody>
      </p:sp>
      <p:sp>
        <p:nvSpPr>
          <p:cNvPr id="25" name="Espace réservé pour une image  41">
            <a:extLst>
              <a:ext uri="{FF2B5EF4-FFF2-40B4-BE49-F238E27FC236}">
                <a16:creationId xmlns:a16="http://schemas.microsoft.com/office/drawing/2014/main" id="{7A827387-58C4-4562-A2CF-60C7F2BDD9F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71156" y="2454720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529"/>
            </a:lvl1pPr>
          </a:lstStyle>
          <a:p>
            <a:r>
              <a:rPr lang="fr-FR"/>
              <a:t>PICTO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7331D52-76B3-45E0-957F-36FD052A69EE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2CF21CB4-825E-49DE-8ED1-255532B7C402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8" name="object 6">
              <a:extLst>
                <a:ext uri="{FF2B5EF4-FFF2-40B4-BE49-F238E27FC236}">
                  <a16:creationId xmlns:a16="http://schemas.microsoft.com/office/drawing/2014/main" id="{C6BFD5E5-C1AC-42E8-BC48-D7DEFEF0E23E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9" name="object 7">
              <a:extLst>
                <a:ext uri="{FF2B5EF4-FFF2-40B4-BE49-F238E27FC236}">
                  <a16:creationId xmlns:a16="http://schemas.microsoft.com/office/drawing/2014/main" id="{2C20FC69-5845-42AD-B81B-6CD3112187FC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C74D2A2D-09D2-4B6E-8F50-FE3E4C3D8E12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36" name="Titre 1">
            <a:extLst>
              <a:ext uri="{FF2B5EF4-FFF2-40B4-BE49-F238E27FC236}">
                <a16:creationId xmlns:a16="http://schemas.microsoft.com/office/drawing/2014/main" id="{7F2B314F-EAA8-4B78-AE0F-59CE92658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41" name="Parallélogramme 28">
            <a:extLst>
              <a:ext uri="{FF2B5EF4-FFF2-40B4-BE49-F238E27FC236}">
                <a16:creationId xmlns:a16="http://schemas.microsoft.com/office/drawing/2014/main" id="{F077C2FF-5BF0-4483-9874-D23D578B5512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FB575344-74BC-4145-8814-7C57CF42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B1F8B6CD-0C2A-440F-BD1A-46F03604C19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61B2E036-F2AC-4AEB-8C36-A358FFEF747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770485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foc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429AD2-FC46-4948-9BD8-4348D326E594}"/>
              </a:ext>
            </a:extLst>
          </p:cNvPr>
          <p:cNvSpPr/>
          <p:nvPr userDrawn="1"/>
        </p:nvSpPr>
        <p:spPr>
          <a:xfrm>
            <a:off x="1114131" y="2278543"/>
            <a:ext cx="3457871" cy="4000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A4C8858F-0CC9-4E40-A986-857D8036F0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32893" y="2554225"/>
            <a:ext cx="2987710" cy="882751"/>
          </a:xfrm>
          <a:prstGeom prst="rect">
            <a:avLst/>
          </a:prstGeom>
        </p:spPr>
        <p:txBody>
          <a:bodyPr anchor="ctr"/>
          <a:lstStyle>
            <a:lvl1pPr marL="9524" marR="340495" indent="0" algn="l" defTabSz="685753" rtl="0" eaLnBrk="1" fontAlgn="auto" latinLnBrk="0" hangingPunct="1">
              <a:lnSpc>
                <a:spcPct val="100000"/>
              </a:lnSpc>
              <a:spcBef>
                <a:spcPts val="1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9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  <a:p>
            <a:pPr marL="0" marR="0" lvl="0" indent="0" algn="l" defTabSz="68575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2EE9ED91-21CB-417B-87B2-656978E048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32893" y="3580840"/>
            <a:ext cx="2987710" cy="1445537"/>
          </a:xfrm>
          <a:prstGeom prst="rect">
            <a:avLst/>
          </a:prstGeom>
        </p:spPr>
        <p:txBody>
          <a:bodyPr numCol="1" anchor="ctr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847" b="0">
                <a:latin typeface="+mn-lt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</a:t>
            </a:r>
          </a:p>
          <a:p>
            <a:pPr marL="138102" marR="3810" lvl="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Alitat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nossit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aliquia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dolestiassum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Busdae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conserci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moloribus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denecum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Coreritat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voluptia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quatur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Oluptibus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omniaturemquiat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7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officab</a:t>
            </a:r>
            <a:r>
              <a:rPr lang="fr-FR" sz="900" spc="-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Volorest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7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officiet</a:t>
            </a:r>
            <a:r>
              <a:rPr lang="fr-FR" sz="900" spc="-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etureribus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oribusc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iumquis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beaqunt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dignatius</a:t>
            </a:r>
            <a:endParaRPr lang="fr-FR" dirty="0"/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461ECE1B-DD3F-4B17-B72B-1A26D75B29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01128" y="1666664"/>
            <a:ext cx="1049758" cy="2010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441EA715-CEBA-4ADA-8913-C7DA04D78F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01128" y="1946533"/>
            <a:ext cx="1049758" cy="2010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47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23" name="Espace réservé pour une image  41">
            <a:extLst>
              <a:ext uri="{FF2B5EF4-FFF2-40B4-BE49-F238E27FC236}">
                <a16:creationId xmlns:a16="http://schemas.microsoft.com/office/drawing/2014/main" id="{CE15E011-CBBE-4263-885C-66D7F474AFF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22981" y="1095923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529"/>
            </a:lvl1pPr>
          </a:lstStyle>
          <a:p>
            <a:r>
              <a:rPr lang="fr-FR"/>
              <a:t>PICTO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id="{E26DAB52-B14D-4C89-A4BB-7C3E8F864EA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881226" y="2524099"/>
            <a:ext cx="3792116" cy="309899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588"/>
            </a:lvl1pPr>
          </a:lstStyle>
          <a:p>
            <a:r>
              <a:rPr lang="fr-FR" sz="1588"/>
              <a:t>Cliquez pour ajouter </a:t>
            </a:r>
          </a:p>
          <a:p>
            <a:r>
              <a:rPr lang="fr-FR" sz="1588"/>
              <a:t>une image produit sans fond</a:t>
            </a:r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8ED35CF-2856-414A-8D74-8093BC48EB17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E1546DF6-AA4D-49CA-80D5-DA039E9F9DE2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D59B00DE-CC13-4982-9CB0-26A8E5E24708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FDDA0C7C-9125-49A2-BE83-408A253D6548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45991D65-BEFB-4053-A30D-438EDFCC6FD4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29" name="Parallélogramme 28">
            <a:extLst>
              <a:ext uri="{FF2B5EF4-FFF2-40B4-BE49-F238E27FC236}">
                <a16:creationId xmlns:a16="http://schemas.microsoft.com/office/drawing/2014/main" id="{926806B4-60EE-4E66-809F-E1BD3E6579AB}"/>
              </a:ext>
            </a:extLst>
          </p:cNvPr>
          <p:cNvSpPr/>
          <p:nvPr userDrawn="1"/>
        </p:nvSpPr>
        <p:spPr>
          <a:xfrm>
            <a:off x="772569" y="991025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BA74B375-4CCA-4909-9D0A-2A219BDC27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96794" y="1013852"/>
            <a:ext cx="2892158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51275199-22A9-448E-8FB6-4A797559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01F5998-D186-4815-9915-9F458D4C25D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A0B5B84D-FF82-4649-A836-68B35C16259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2196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F034F8-D1C8-4D69-95CC-66C644C9D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2" y="-12712"/>
            <a:ext cx="9143999" cy="6870713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FDDDCCE-03C9-42D7-825C-BF068E292439}"/>
              </a:ext>
            </a:extLst>
          </p:cNvPr>
          <p:cNvSpPr/>
          <p:nvPr userDrawn="1"/>
        </p:nvSpPr>
        <p:spPr>
          <a:xfrm>
            <a:off x="-2" y="0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09A36BF-21F6-4BDA-8819-E4160E8A78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4EBC57-7044-42A7-B003-FE3F2A2B7BF9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8B7955B1-9CFE-4DC0-8E55-F48D3455656A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21DD8B15-F96C-4DDF-A339-8C28F6055429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989243CA-0C60-4AAA-B3B4-106FF6F67E89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44FA0D2-378F-49D5-9227-F397EDB896BB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3" name="object 9">
            <a:extLst>
              <a:ext uri="{FF2B5EF4-FFF2-40B4-BE49-F238E27FC236}">
                <a16:creationId xmlns:a16="http://schemas.microsoft.com/office/drawing/2014/main" id="{E2EC913A-3BB9-4328-86C3-7D446666B07F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110772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foc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705F4B3D-DCE0-4756-A0F1-CA4EEDA9C68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7445" y="2059844"/>
            <a:ext cx="1952664" cy="2422439"/>
          </a:xfrm>
          <a:prstGeom prst="rect">
            <a:avLst/>
          </a:prstGeom>
        </p:spPr>
        <p:txBody>
          <a:bodyPr numCol="1" anchor="t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53" b="1">
                <a:latin typeface="+mn-lt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</a:t>
            </a:r>
          </a:p>
          <a:p>
            <a:pPr marL="138102" marR="3810" lvl="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Alitat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nossit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aliquia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dolestiassum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Busdae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conserci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moloribus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denecum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Coreritat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voluptia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quatur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Oluptibus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omniaturemquiat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7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officab</a:t>
            </a:r>
            <a:r>
              <a:rPr lang="fr-FR" sz="900" spc="-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Volorest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7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officiet</a:t>
            </a:r>
            <a:r>
              <a:rPr lang="fr-FR" sz="900" spc="-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etureribus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oribusc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iumquis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beaqunt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dignatius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F600FDD-9CD7-4357-9E7E-D6C4FAD71C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3895" y="2059844"/>
            <a:ext cx="1952664" cy="2422439"/>
          </a:xfrm>
          <a:prstGeom prst="rect">
            <a:avLst/>
          </a:prstGeom>
        </p:spPr>
        <p:txBody>
          <a:bodyPr numCol="1" anchor="t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53" b="1">
                <a:latin typeface="+mn-lt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</a:t>
            </a:r>
          </a:p>
          <a:p>
            <a:pPr marL="138102" marR="3810" lvl="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Alitat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nossit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aliquia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dolestiassum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Busdae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conserci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moloribus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denecum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Coreritat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voluptia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quatur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Oluptibus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omniaturemquiat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7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officab</a:t>
            </a:r>
            <a:r>
              <a:rPr lang="fr-FR" sz="900" spc="-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Volorest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7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officiet</a:t>
            </a:r>
            <a:r>
              <a:rPr lang="fr-FR" sz="900" spc="-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etureribus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oribusc</a:t>
            </a:r>
            <a:r>
              <a:rPr lang="fr-FR" sz="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iumquis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 </a:t>
            </a:r>
            <a:r>
              <a:rPr lang="fr-FR" sz="900" spc="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spc="-4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9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beaqunt</a:t>
            </a:r>
            <a:r>
              <a:rPr lang="fr-FR" sz="900" spc="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dignatius</a:t>
            </a:r>
            <a:endParaRPr lang="fr-FR" dirty="0"/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id="{ED1DECCD-6F0A-4EFF-BB98-A501445AF52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635624" y="2059844"/>
            <a:ext cx="3849882" cy="338885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588"/>
            </a:lvl1pPr>
          </a:lstStyle>
          <a:p>
            <a:r>
              <a:rPr lang="fr-FR" sz="1588"/>
              <a:t>Cliquez pour ajouter </a:t>
            </a:r>
          </a:p>
          <a:p>
            <a:r>
              <a:rPr lang="fr-FR" sz="1588"/>
              <a:t>une image produit sans fond</a:t>
            </a:r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0520E61-4FAA-4528-9489-3E600802151F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8C4CAD10-317D-4DE9-968C-39F901036A81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86539961-E006-469A-A60B-AD84272F2544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EEA61D52-4D5D-4987-B6E8-B656EB99E908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2F89D72-A185-47B3-B423-2AA2B367C0B0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C0448464-F8F1-4728-9C15-211C615FC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0181331C-06D8-4DB9-A8C4-5047B8046734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A9FDA35D-7EE9-42C6-A85B-A7F6F6FE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44D80B0-E44E-4D03-8BD5-9EEBB2B8D41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00D160A-D006-4551-BF26-1C82385A010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610703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foc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4A9C2F31-88A3-467C-8E2F-C8C3745FA1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660" y="2367444"/>
            <a:ext cx="1162428" cy="1937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B4B5CDDA-28C8-454D-8CED-B1096D06B0A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3660" y="2778913"/>
            <a:ext cx="1289448" cy="30677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47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  <a:p>
            <a:pPr lvl="0"/>
            <a:r>
              <a:rPr lang="fr-FR" dirty="0"/>
              <a:t>qui rem </a:t>
            </a:r>
            <a:r>
              <a:rPr lang="fr-FR" dirty="0" err="1"/>
              <a:t>quaerum</a:t>
            </a:r>
            <a:r>
              <a:rPr lang="fr-FR" dirty="0"/>
              <a:t> non re,  </a:t>
            </a:r>
            <a:r>
              <a:rPr lang="fr-FR" dirty="0" err="1"/>
              <a:t>offictatatum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ex este  </a:t>
            </a:r>
            <a:r>
              <a:rPr lang="fr-FR" dirty="0" err="1"/>
              <a:t>eosanda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 non </a:t>
            </a:r>
            <a:r>
              <a:rPr lang="fr-FR" dirty="0" err="1"/>
              <a:t>eaque</a:t>
            </a:r>
            <a:r>
              <a:rPr lang="fr-FR" dirty="0"/>
              <a:t> </a:t>
            </a:r>
            <a:r>
              <a:rPr lang="fr-FR" dirty="0" err="1"/>
              <a:t>verit</a:t>
            </a:r>
            <a:r>
              <a:rPr lang="fr-FR" dirty="0"/>
              <a:t> </a:t>
            </a:r>
            <a:r>
              <a:rPr lang="fr-FR" dirty="0" err="1"/>
              <a:t>quodia</a:t>
            </a:r>
            <a:r>
              <a:rPr lang="fr-FR" dirty="0"/>
              <a:t>  </a:t>
            </a:r>
            <a:r>
              <a:rPr lang="fr-FR" dirty="0" err="1"/>
              <a:t>perepre</a:t>
            </a:r>
            <a:r>
              <a:rPr lang="fr-FR" dirty="0"/>
              <a:t> si </a:t>
            </a:r>
            <a:r>
              <a:rPr lang="fr-FR" dirty="0" err="1"/>
              <a:t>cusam</a:t>
            </a:r>
            <a:r>
              <a:rPr lang="fr-FR" dirty="0"/>
              <a:t> </a:t>
            </a:r>
            <a:r>
              <a:rPr lang="fr-FR" dirty="0" err="1"/>
              <a:t>quas</a:t>
            </a:r>
            <a:endParaRPr lang="fr-FR" dirty="0"/>
          </a:p>
        </p:txBody>
      </p:sp>
      <p:sp>
        <p:nvSpPr>
          <p:cNvPr id="17" name="Espace réservé pour une image  29">
            <a:extLst>
              <a:ext uri="{FF2B5EF4-FFF2-40B4-BE49-F238E27FC236}">
                <a16:creationId xmlns:a16="http://schemas.microsoft.com/office/drawing/2014/main" id="{C320D5FB-C479-4A73-A9D6-2128BCB1F9E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401415" y="2368941"/>
            <a:ext cx="4832038" cy="3948839"/>
          </a:xfrm>
          <a:prstGeom prst="rect">
            <a:avLst/>
          </a:prstGeom>
          <a:solidFill>
            <a:schemeClr val="bg2">
              <a:lumMod val="95000"/>
              <a:alpha val="64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588"/>
            </a:lvl1pPr>
          </a:lstStyle>
          <a:p>
            <a:r>
              <a:rPr lang="fr-FR" sz="1588"/>
              <a:t>Cliquez pour ajouter </a:t>
            </a:r>
          </a:p>
          <a:p>
            <a:r>
              <a:rPr lang="fr-FR" sz="1588"/>
              <a:t>une image produit sans fond</a:t>
            </a:r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5B17F15-8A90-4F3C-9E5C-C0882B05F12B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7A632FB9-80F2-45BA-914C-CFC68AB458C7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29E58FE9-B190-4FD9-93C8-207142403E93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D6221967-65E6-4F99-B42E-4F6C8107A370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55C3A9E6-C376-4206-A3E2-B89D63851817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E6EA8A1C-E4E3-484A-8748-F63F09FFF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6BFEE0E8-AAEC-4C35-8982-68F52435DAC8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C5FB39D4-6A1B-4259-8B5B-2D8996A0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C00B1FC5-373B-41B9-8DB3-FECB593CB8D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631904D-2211-4903-BEA9-B109FB9EF8E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75238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4A9C2F31-88A3-467C-8E2F-C8C3745FA1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420" y="3533698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B4B5CDDA-28C8-454D-8CED-B1096D06B0A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420" y="3937231"/>
            <a:ext cx="1162428" cy="655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mi.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88EB4973-994F-4C95-AC61-E3BEBA8832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420" y="2959716"/>
            <a:ext cx="1061202" cy="4980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700" b="1">
                <a:solidFill>
                  <a:srgbClr val="EE4025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sp>
        <p:nvSpPr>
          <p:cNvPr id="20" name="Espace réservé du texte 25">
            <a:extLst>
              <a:ext uri="{FF2B5EF4-FFF2-40B4-BE49-F238E27FC236}">
                <a16:creationId xmlns:a16="http://schemas.microsoft.com/office/drawing/2014/main" id="{FB4EC78E-1461-45B9-A70E-C666A22080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5420" y="2033249"/>
            <a:ext cx="3373418" cy="5098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6523C137-7B4B-4F2A-B4B2-0B42AB8877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3058" y="2959716"/>
            <a:ext cx="1061201" cy="4980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700" b="1">
                <a:solidFill>
                  <a:srgbClr val="EE4025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383E7A7-8E2B-4BEE-BEDF-9650AF956F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93060" y="3533698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DC0006A2-63AD-491A-94A1-B0C99832F39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593060" y="3925919"/>
            <a:ext cx="1162428" cy="6669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mi.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BE3382-AE47-4EEA-B42F-E9928411E12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37447" y="2268543"/>
            <a:ext cx="4806553" cy="32908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Insérez votre carte ici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0D53923-C24E-406F-92C1-9E0C43C9BB9C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313EF633-BBB0-4F2E-8519-E470FEBC7CC6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85B1288D-2212-4354-87A1-4C6AD133858A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8A59C875-11D8-4FCD-AC68-F155E44E5108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6B1539E9-8A4D-44AB-AD06-4DFF62C31B83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34" name="Parallélogramme 28">
            <a:extLst>
              <a:ext uri="{FF2B5EF4-FFF2-40B4-BE49-F238E27FC236}">
                <a16:creationId xmlns:a16="http://schemas.microsoft.com/office/drawing/2014/main" id="{8B10E383-BC4E-4256-A387-2AC2EECE6EBE}"/>
              </a:ext>
            </a:extLst>
          </p:cNvPr>
          <p:cNvSpPr/>
          <p:nvPr userDrawn="1"/>
        </p:nvSpPr>
        <p:spPr>
          <a:xfrm>
            <a:off x="627197" y="1035451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43DABD5A-559E-4D44-9A1D-930662037DF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51422" y="1058278"/>
            <a:ext cx="2892158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2699BD9B-4D2D-44BE-A662-70565D15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BF61DD79-833B-4FE9-B512-C85E79A3287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A5B7A90A-BE0C-4A8B-B2F1-A7F19C2188B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4251183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F0AF0F46-6CC9-4146-8830-62CE1F6F1B9A}"/>
              </a:ext>
            </a:extLst>
          </p:cNvPr>
          <p:cNvSpPr/>
          <p:nvPr userDrawn="1"/>
        </p:nvSpPr>
        <p:spPr>
          <a:xfrm>
            <a:off x="3904095" y="914672"/>
            <a:ext cx="6282492" cy="47418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C28DA2D-E40B-4206-B576-A4D20493E41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68600" y="1192236"/>
            <a:ext cx="5637628" cy="4017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z="900"/>
              <a:t>Ajoutez une image</a:t>
            </a:r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F0A5316-7C3B-4ACA-B16D-FE9C4074A3BC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DC986C70-9A67-45B6-80AC-99A378657344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DE2B68E9-051A-4DBB-9344-4964708F71A2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93D680F8-BFC5-4AF3-8BC5-3F6313DC86E7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A37ABCAB-C3C3-4853-A161-63010BB7FEA9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2195FA22-F4E1-4638-AD33-50DAAA1AF2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5007" y="2977403"/>
            <a:ext cx="2904565" cy="4725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/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 </a:t>
            </a:r>
            <a:r>
              <a:rPr lang="fr-FR" dirty="0" err="1"/>
              <a:t>nobitis</a:t>
            </a:r>
            <a:r>
              <a:rPr lang="fr-FR" dirty="0"/>
              <a:t>  </a:t>
            </a:r>
            <a:r>
              <a:rPr lang="fr-FR" dirty="0" err="1"/>
              <a:t>molut</a:t>
            </a:r>
            <a:r>
              <a:rPr lang="fr-FR" dirty="0"/>
              <a:t> </a:t>
            </a:r>
            <a:r>
              <a:rPr lang="fr-FR" dirty="0" err="1"/>
              <a:t>exerrum</a:t>
            </a:r>
            <a:r>
              <a:rPr lang="fr-FR" dirty="0"/>
              <a:t> et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destrum</a:t>
            </a:r>
            <a:r>
              <a:rPr lang="fr-FR" dirty="0"/>
              <a:t>.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6777C04D-5760-4A34-B81C-222C8E58B3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5007" y="2208412"/>
            <a:ext cx="2904565" cy="4725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6F1EF41A-2274-4CED-A326-F8147CE1F15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5007" y="3597506"/>
            <a:ext cx="2904565" cy="851620"/>
          </a:xfrm>
          <a:prstGeom prst="rect">
            <a:avLst/>
          </a:prstGeom>
        </p:spPr>
        <p:txBody>
          <a:bodyPr numCol="1" anchor="t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5"/>
              </a:buBlip>
              <a:tabLst/>
              <a:defRPr sz="847" b="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sp>
        <p:nvSpPr>
          <p:cNvPr id="18" name="Parallélogramme 28">
            <a:extLst>
              <a:ext uri="{FF2B5EF4-FFF2-40B4-BE49-F238E27FC236}">
                <a16:creationId xmlns:a16="http://schemas.microsoft.com/office/drawing/2014/main" id="{04E77AB5-141C-4C55-B0C8-DAD312BAB258}"/>
              </a:ext>
            </a:extLst>
          </p:cNvPr>
          <p:cNvSpPr/>
          <p:nvPr userDrawn="1"/>
        </p:nvSpPr>
        <p:spPr>
          <a:xfrm>
            <a:off x="627197" y="1035451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8ACBEF0C-CF49-4F8A-AE0C-A2C1570974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51422" y="1058278"/>
            <a:ext cx="2892158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8C7BD935-AD1F-4A8A-9CCF-936F837B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E6BDAA0E-9F59-4841-BED1-F8DF3C9339A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EE691444-282F-42EA-AF4B-E65FFF2616E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322245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EC3644-D95D-48F8-B7AA-37B7651BB3ED}"/>
              </a:ext>
            </a:extLst>
          </p:cNvPr>
          <p:cNvSpPr/>
          <p:nvPr userDrawn="1"/>
        </p:nvSpPr>
        <p:spPr>
          <a:xfrm>
            <a:off x="0" y="0"/>
            <a:ext cx="4569052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D4D20A6-A5BA-40D0-BDCE-45E58B3D6487}"/>
              </a:ext>
            </a:extLst>
          </p:cNvPr>
          <p:cNvSpPr/>
          <p:nvPr userDrawn="1"/>
        </p:nvSpPr>
        <p:spPr>
          <a:xfrm>
            <a:off x="0" y="1979301"/>
            <a:ext cx="7237562" cy="43231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8" name="Espace réservé pour une image  24">
            <a:extLst>
              <a:ext uri="{FF2B5EF4-FFF2-40B4-BE49-F238E27FC236}">
                <a16:creationId xmlns:a16="http://schemas.microsoft.com/office/drawing/2014/main" id="{CE496693-E639-4139-96AB-606C79CAF3B8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76378" y="2230452"/>
            <a:ext cx="5638726" cy="3663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z="900"/>
              <a:t>Ajoutez une image</a:t>
            </a:r>
            <a:endParaRPr lang="fr-FR"/>
          </a:p>
        </p:txBody>
      </p:sp>
      <p:sp>
        <p:nvSpPr>
          <p:cNvPr id="15" name="Espace réservé pour une image  41">
            <a:extLst>
              <a:ext uri="{FF2B5EF4-FFF2-40B4-BE49-F238E27FC236}">
                <a16:creationId xmlns:a16="http://schemas.microsoft.com/office/drawing/2014/main" id="{9A959634-31B5-4B91-97F8-083263D4AE7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790353" y="4795507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75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E86B083F-C472-419F-A6BE-ABA43F802A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30250" y="5310791"/>
            <a:ext cx="882562" cy="53960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47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2AB685E0-084C-4BBA-BF2A-6DF171F340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702927" y="2775384"/>
            <a:ext cx="1964599" cy="14646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350"/>
              </a:lnSpc>
              <a:spcBef>
                <a:spcPts val="450"/>
              </a:spcBef>
              <a:buNone/>
              <a:defRPr sz="953"/>
            </a:lvl1pPr>
          </a:lstStyle>
          <a:p>
            <a:r>
              <a:rPr lang="fr-FR" dirty="0"/>
              <a:t>In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massa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. Suspendisse </a:t>
            </a:r>
            <a:r>
              <a:rPr lang="fr-FR" dirty="0" err="1"/>
              <a:t>sollicitudin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et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rutrum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id </a:t>
            </a:r>
            <a:r>
              <a:rPr lang="fr-FR" dirty="0" err="1"/>
              <a:t>maximus</a:t>
            </a:r>
            <a:r>
              <a:rPr lang="fr-FR" dirty="0"/>
              <a:t> diam, a </a:t>
            </a:r>
            <a:r>
              <a:rPr lang="fr-FR" dirty="0" err="1"/>
              <a:t>elementum</a:t>
            </a:r>
            <a:r>
              <a:rPr lang="fr-FR" dirty="0"/>
              <a:t> est. </a:t>
            </a:r>
          </a:p>
        </p:txBody>
      </p:sp>
      <p:grpSp>
        <p:nvGrpSpPr>
          <p:cNvPr id="19" name="object 5">
            <a:extLst>
              <a:ext uri="{FF2B5EF4-FFF2-40B4-BE49-F238E27FC236}">
                <a16:creationId xmlns:a16="http://schemas.microsoft.com/office/drawing/2014/main" id="{8D755B5D-1E14-4E04-BAFE-33AAD835A4BA}"/>
              </a:ext>
            </a:extLst>
          </p:cNvPr>
          <p:cNvGrpSpPr/>
          <p:nvPr userDrawn="1"/>
        </p:nvGrpSpPr>
        <p:grpSpPr>
          <a:xfrm>
            <a:off x="8157210" y="5559428"/>
            <a:ext cx="986790" cy="1298575"/>
            <a:chOff x="7324393" y="4101617"/>
            <a:chExt cx="1315720" cy="1298575"/>
          </a:xfrm>
        </p:grpSpPr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38DBD37C-B97D-42C1-B0B9-86C63A6B40C4}"/>
                </a:ext>
              </a:extLst>
            </p:cNvPr>
            <p:cNvSpPr/>
            <p:nvPr/>
          </p:nvSpPr>
          <p:spPr>
            <a:xfrm>
              <a:off x="7324393" y="4101617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350"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E245AFB4-63BF-4DC7-ACFB-0EBAE2600C8A}"/>
                </a:ext>
              </a:extLst>
            </p:cNvPr>
            <p:cNvSpPr/>
            <p:nvPr/>
          </p:nvSpPr>
          <p:spPr>
            <a:xfrm>
              <a:off x="7830351" y="5102980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350"/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948A1FD6-3C08-446F-BBA9-AC069FFCBB64}"/>
                </a:ext>
              </a:extLst>
            </p:cNvPr>
            <p:cNvSpPr/>
            <p:nvPr/>
          </p:nvSpPr>
          <p:spPr>
            <a:xfrm>
              <a:off x="8365598" y="5102255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350"/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D5324E1A-02DF-4505-A8E6-2BF91B165C95}"/>
                </a:ext>
              </a:extLst>
            </p:cNvPr>
            <p:cNvSpPr/>
            <p:nvPr/>
          </p:nvSpPr>
          <p:spPr>
            <a:xfrm>
              <a:off x="7994507" y="5206141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350"/>
            </a:p>
          </p:txBody>
        </p:sp>
      </p:grp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2837A505-58D4-4E52-9EC6-8E27B19E9E6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702926" y="1923082"/>
            <a:ext cx="1964600" cy="4725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chemeClr val="tx2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3" name="Parallélogramme 28">
            <a:extLst>
              <a:ext uri="{FF2B5EF4-FFF2-40B4-BE49-F238E27FC236}">
                <a16:creationId xmlns:a16="http://schemas.microsoft.com/office/drawing/2014/main" id="{C316AA5C-7514-46C6-9759-184FA4792F95}"/>
              </a:ext>
            </a:extLst>
          </p:cNvPr>
          <p:cNvSpPr/>
          <p:nvPr userDrawn="1"/>
        </p:nvSpPr>
        <p:spPr>
          <a:xfrm>
            <a:off x="5501225" y="868781"/>
            <a:ext cx="117909" cy="732510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25DB8854-3B36-43A3-80FE-26694C02F22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5450" y="891608"/>
            <a:ext cx="2892158" cy="5745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8995">
              <a:spcBef>
                <a:spcPts val="71"/>
              </a:spcBef>
              <a:defRPr sz="2000" b="1"/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67" dirty="0"/>
              <a:t> </a:t>
            </a:r>
            <a:r>
              <a:rPr dirty="0"/>
              <a:t>QUAE</a:t>
            </a:r>
            <a:br>
              <a:rPr lang="fr-FR" dirty="0"/>
            </a:br>
            <a:r>
              <a:rPr lang="fr-FR" dirty="0"/>
              <a:t>ITQUE DOLORES</a:t>
            </a:r>
            <a:endParaRPr dirty="0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53EBE3A3-5BBD-46F9-AF1B-9BBBEA38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chemeClr val="bg1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5F3BA935-FC21-4B5D-9060-1540321F2920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35295587-3514-4AAF-A25A-CE283B0979B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2109452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6FEB88FE-3970-46D7-8B06-015F67CEE857}"/>
              </a:ext>
            </a:extLst>
          </p:cNvPr>
          <p:cNvGrpSpPr/>
          <p:nvPr userDrawn="1"/>
        </p:nvGrpSpPr>
        <p:grpSpPr>
          <a:xfrm>
            <a:off x="198160" y="2242637"/>
            <a:ext cx="6117180" cy="3679599"/>
            <a:chOff x="1071786" y="2625814"/>
            <a:chExt cx="7012244" cy="4033311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D56C4B21-116D-44E2-A58A-8D1177B59D70}"/>
                </a:ext>
              </a:extLst>
            </p:cNvPr>
            <p:cNvSpPr/>
            <p:nvPr/>
          </p:nvSpPr>
          <p:spPr>
            <a:xfrm>
              <a:off x="2062651" y="2625814"/>
              <a:ext cx="6021379" cy="3866293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35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73163D01-824E-4D40-9EE1-8C5A64CC4A1D}"/>
                </a:ext>
              </a:extLst>
            </p:cNvPr>
            <p:cNvSpPr/>
            <p:nvPr/>
          </p:nvSpPr>
          <p:spPr>
            <a:xfrm>
              <a:off x="1071786" y="3303917"/>
              <a:ext cx="2333005" cy="335520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350"/>
            </a:p>
          </p:txBody>
        </p:sp>
      </p:grpSp>
      <p:sp>
        <p:nvSpPr>
          <p:cNvPr id="6" name="Espace réservé pour une image  24">
            <a:extLst>
              <a:ext uri="{FF2B5EF4-FFF2-40B4-BE49-F238E27FC236}">
                <a16:creationId xmlns:a16="http://schemas.microsoft.com/office/drawing/2014/main" id="{CB727FCF-06FC-4DE6-B08D-A96868C00756}"/>
              </a:ext>
            </a:extLst>
          </p:cNvPr>
          <p:cNvSpPr>
            <a:spLocks noGrp="1"/>
          </p:cNvSpPr>
          <p:nvPr userDrawn="1">
            <p:ph type="pic" sz="quarter" idx="53" hasCustomPrompt="1"/>
          </p:nvPr>
        </p:nvSpPr>
        <p:spPr>
          <a:xfrm>
            <a:off x="577246" y="3448709"/>
            <a:ext cx="1156927" cy="1921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z="900" dirty="0"/>
              <a:t>Ajoutez une image</a:t>
            </a:r>
            <a:endParaRPr lang="fr-FR" dirty="0"/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FBC737DB-AD10-48D6-8070-016005923CC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1873482" y="2558654"/>
            <a:ext cx="3887152" cy="2651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z="900"/>
              <a:t>Ajoutez une image</a:t>
            </a:r>
            <a:endParaRPr lang="fr-FR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62B90E27-291F-4C29-B201-4CEC5AD0CF14}"/>
              </a:ext>
            </a:extLst>
          </p:cNvPr>
          <p:cNvSpPr/>
          <p:nvPr userDrawn="1"/>
        </p:nvSpPr>
        <p:spPr>
          <a:xfrm>
            <a:off x="6268677" y="2197631"/>
            <a:ext cx="2408468" cy="2727325"/>
          </a:xfrm>
          <a:custGeom>
            <a:avLst/>
            <a:gdLst/>
            <a:ahLst/>
            <a:cxnLst/>
            <a:rect l="l" t="t" r="r" b="b"/>
            <a:pathLst>
              <a:path w="3140075" h="2727325">
                <a:moveTo>
                  <a:pt x="342493" y="65633"/>
                </a:moveTo>
                <a:lnTo>
                  <a:pt x="276860" y="0"/>
                </a:lnTo>
                <a:lnTo>
                  <a:pt x="0" y="0"/>
                </a:lnTo>
                <a:lnTo>
                  <a:pt x="12" y="276834"/>
                </a:lnTo>
                <a:lnTo>
                  <a:pt x="65659" y="342468"/>
                </a:lnTo>
                <a:lnTo>
                  <a:pt x="65608" y="65709"/>
                </a:lnTo>
                <a:lnTo>
                  <a:pt x="342493" y="65633"/>
                </a:lnTo>
                <a:close/>
              </a:path>
              <a:path w="3140075" h="2727325">
                <a:moveTo>
                  <a:pt x="3139884" y="2727325"/>
                </a:moveTo>
                <a:lnTo>
                  <a:pt x="3139871" y="2450490"/>
                </a:lnTo>
                <a:lnTo>
                  <a:pt x="3074225" y="2384856"/>
                </a:lnTo>
                <a:lnTo>
                  <a:pt x="3074276" y="2661615"/>
                </a:lnTo>
                <a:lnTo>
                  <a:pt x="2797391" y="2661691"/>
                </a:lnTo>
                <a:lnTo>
                  <a:pt x="2863024" y="2727325"/>
                </a:lnTo>
                <a:lnTo>
                  <a:pt x="3139884" y="2727325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B4ED533-29C2-4E76-B823-14B7C960388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15962" y="2265664"/>
            <a:ext cx="2256234" cy="12694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350"/>
              </a:lnSpc>
              <a:spcBef>
                <a:spcPts val="0"/>
              </a:spcBef>
              <a:buNone/>
              <a:defRPr sz="1059"/>
            </a:lvl1pPr>
          </a:lstStyle>
          <a:p>
            <a:pPr lvl="0"/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ante </a:t>
            </a:r>
            <a:r>
              <a:rPr lang="fr-FR" dirty="0" err="1"/>
              <a:t>aliquam</a:t>
            </a:r>
            <a:r>
              <a:rPr lang="fr-FR" dirty="0"/>
              <a:t> in. Cras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, </a:t>
            </a:r>
            <a:r>
              <a:rPr lang="fr-FR" dirty="0" err="1"/>
              <a:t>porttitor</a:t>
            </a:r>
            <a:r>
              <a:rPr lang="fr-FR" dirty="0"/>
              <a:t> at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faucibus</a:t>
            </a:r>
            <a:r>
              <a:rPr lang="fr-FR" dirty="0"/>
              <a:t> id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commodo in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. Ut rhoncus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, vitae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. 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6626421F-AFDE-4FE3-ACEC-477B66A5A3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7161" y="4446372"/>
            <a:ext cx="757494" cy="12442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74">
                <a:solidFill>
                  <a:srgbClr val="EE4025"/>
                </a:solidFill>
              </a:defRPr>
            </a:lvl1pPr>
          </a:lstStyle>
          <a:p>
            <a:pPr lvl="0"/>
            <a:r>
              <a:rPr lang="fr-FR" dirty="0"/>
              <a:t>Qui </a:t>
            </a:r>
            <a:r>
              <a:rPr lang="fr-FR" dirty="0" err="1"/>
              <a:t>ipitassim</a:t>
            </a:r>
            <a:endParaRPr lang="fr-FR" dirty="0"/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0B17D47C-D59C-46FA-9DE1-181475418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795" y="4446372"/>
            <a:ext cx="757494" cy="12442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74">
                <a:solidFill>
                  <a:srgbClr val="EE4025"/>
                </a:solidFill>
              </a:defRPr>
            </a:lvl1pPr>
          </a:lstStyle>
          <a:p>
            <a:pPr lvl="0"/>
            <a:r>
              <a:rPr lang="fr-FR" dirty="0"/>
              <a:t>Qui </a:t>
            </a:r>
            <a:r>
              <a:rPr lang="fr-FR" dirty="0" err="1"/>
              <a:t>ipitassim</a:t>
            </a:r>
            <a:endParaRPr lang="fr-FR" dirty="0"/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6EC668C8-E6C5-49FC-8E6C-39B25F72B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5052" y="3980589"/>
            <a:ext cx="841708" cy="42908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5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16FBB362-7AE9-4836-899A-C7D2009E5F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78688" y="3980589"/>
            <a:ext cx="841708" cy="42908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5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00M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D8B6593-E913-484D-BF48-2646288ECF4F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4FB1F3DC-91F4-4821-BC41-C0195A77880B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D8DE58BB-C10F-44D2-9A0D-3AB8CC33F1E5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469B8905-6248-4739-92AE-C0BEB3751517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B489E7AC-83B8-40CF-821D-373E56FC07D7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88268C59-EB64-4A7E-8656-D177B2273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44" name="Parallélogramme 28">
            <a:extLst>
              <a:ext uri="{FF2B5EF4-FFF2-40B4-BE49-F238E27FC236}">
                <a16:creationId xmlns:a16="http://schemas.microsoft.com/office/drawing/2014/main" id="{36BF524F-3121-476F-A770-A6DA73DE2F7D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077AD66A-FBBF-42C4-807C-B88E8B33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3C5CFC74-F621-4653-8C47-A5235552AD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AB590FB6-93E4-4280-9379-08C7DA2C8EF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1577724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9D4D20A6-A5BA-40D0-BDCE-45E58B3D6487}"/>
              </a:ext>
            </a:extLst>
          </p:cNvPr>
          <p:cNvSpPr/>
          <p:nvPr userDrawn="1"/>
        </p:nvSpPr>
        <p:spPr>
          <a:xfrm>
            <a:off x="1634815" y="2562778"/>
            <a:ext cx="4634367" cy="287234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CC29098-4174-4BC0-9F99-9739E5075451}"/>
              </a:ext>
            </a:extLst>
          </p:cNvPr>
          <p:cNvSpPr/>
          <p:nvPr userDrawn="1"/>
        </p:nvSpPr>
        <p:spPr>
          <a:xfrm>
            <a:off x="1004029" y="4497935"/>
            <a:ext cx="1136853" cy="177433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46D1C705-833C-4B20-8212-1F38FAB35939}"/>
              </a:ext>
            </a:extLst>
          </p:cNvPr>
          <p:cNvSpPr/>
          <p:nvPr userDrawn="1"/>
        </p:nvSpPr>
        <p:spPr>
          <a:xfrm>
            <a:off x="5539269" y="3873739"/>
            <a:ext cx="2992189" cy="220232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6" name="Espace réservé pour une image  24">
            <a:extLst>
              <a:ext uri="{FF2B5EF4-FFF2-40B4-BE49-F238E27FC236}">
                <a16:creationId xmlns:a16="http://schemas.microsoft.com/office/drawing/2014/main" id="{591978D4-6398-4086-84C5-08CCE2F7915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228779" y="4852013"/>
            <a:ext cx="631927" cy="114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z="900" dirty="0"/>
              <a:t>Ajoutez une image</a:t>
            </a:r>
            <a:endParaRPr lang="fr-FR" dirty="0"/>
          </a:p>
        </p:txBody>
      </p:sp>
      <p:sp>
        <p:nvSpPr>
          <p:cNvPr id="7" name="Espace réservé pour une image  24">
            <a:extLst>
              <a:ext uri="{FF2B5EF4-FFF2-40B4-BE49-F238E27FC236}">
                <a16:creationId xmlns:a16="http://schemas.microsoft.com/office/drawing/2014/main" id="{1C557D96-4B60-4ECF-9C2E-EDE5FA7B4AE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970841" y="4403928"/>
            <a:ext cx="1952095" cy="143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z="900"/>
              <a:t>Ajoutez une image</a:t>
            </a:r>
            <a:endParaRPr lang="fr-FR"/>
          </a:p>
        </p:txBody>
      </p:sp>
      <p:sp>
        <p:nvSpPr>
          <p:cNvPr id="8" name="Espace réservé pour une image  24">
            <a:extLst>
              <a:ext uri="{FF2B5EF4-FFF2-40B4-BE49-F238E27FC236}">
                <a16:creationId xmlns:a16="http://schemas.microsoft.com/office/drawing/2014/main" id="{CE496693-E639-4139-96AB-606C79CAF3B8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132335" y="2717880"/>
            <a:ext cx="3575660" cy="2457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z="900"/>
              <a:t>Ajoutez une image</a:t>
            </a:r>
            <a:endParaRPr lang="fr-FR"/>
          </a:p>
        </p:txBody>
      </p:sp>
      <p:sp>
        <p:nvSpPr>
          <p:cNvPr id="15" name="Espace réservé pour une image  41">
            <a:extLst>
              <a:ext uri="{FF2B5EF4-FFF2-40B4-BE49-F238E27FC236}">
                <a16:creationId xmlns:a16="http://schemas.microsoft.com/office/drawing/2014/main" id="{9A959634-31B5-4B91-97F8-083263D4AE7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04029" y="2558655"/>
            <a:ext cx="381176" cy="456874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375"/>
            </a:lvl1pPr>
          </a:lstStyle>
          <a:p>
            <a:r>
              <a:rPr lang="fr-FR"/>
              <a:t>PICTO</a:t>
            </a: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810CD72E-509C-4F34-AE89-9D0B81FA42D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1294" y="3138889"/>
            <a:ext cx="945288" cy="139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E86B083F-C472-419F-A6BE-ABA43F802A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1294" y="3408857"/>
            <a:ext cx="945288" cy="4622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47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B298AD3D-0E49-41D4-9DF3-8536BCA80C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70839" y="2645409"/>
            <a:ext cx="2333171" cy="994572"/>
          </a:xfrm>
          <a:prstGeom prst="rect">
            <a:avLst/>
          </a:prstGeom>
        </p:spPr>
        <p:txBody>
          <a:bodyPr numCol="1" anchor="t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5"/>
              </a:buBlip>
              <a:tabLst/>
              <a:defRPr sz="847" b="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fr-FR" dirty="0"/>
              <a:t>In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Vivamus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massa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.</a:t>
            </a:r>
            <a:endParaRPr lang="pt-B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F22904F-D590-4ADB-AB45-15E03A90E653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F6EB6D3D-00CA-4EAC-947E-30284FDD09E8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E1072C8C-A800-426B-A6BF-4447D7D09DCE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C4636C98-5C73-4BAD-A476-E99F1600509F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C6653758-A8BC-4C66-9411-81F19CFAC737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37" name="Espace réservé du texte 25">
            <a:extLst>
              <a:ext uri="{FF2B5EF4-FFF2-40B4-BE49-F238E27FC236}">
                <a16:creationId xmlns:a16="http://schemas.microsoft.com/office/drawing/2014/main" id="{56FACC10-A0A1-4A36-B8AD-B1A6220C19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106439" y="1637765"/>
            <a:ext cx="5474175" cy="4725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65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 </a:t>
            </a:r>
            <a:r>
              <a:rPr lang="fr-FR" dirty="0" err="1"/>
              <a:t>destrum</a:t>
            </a:r>
            <a:r>
              <a:rPr lang="fr-FR" dirty="0"/>
              <a:t> </a:t>
            </a:r>
            <a:r>
              <a:rPr lang="fr-FR" dirty="0" err="1"/>
              <a:t>apit</a:t>
            </a:r>
            <a:r>
              <a:rPr lang="fr-FR" dirty="0"/>
              <a:t> dis </a:t>
            </a:r>
            <a:r>
              <a:rPr lang="fr-FR" dirty="0" err="1"/>
              <a:t>volor</a:t>
            </a:r>
            <a:r>
              <a:rPr lang="fr-FR" dirty="0"/>
              <a:t>.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E4D056A0-C578-4F48-B24E-65729AB0C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39" name="Parallélogramme 28">
            <a:extLst>
              <a:ext uri="{FF2B5EF4-FFF2-40B4-BE49-F238E27FC236}">
                <a16:creationId xmlns:a16="http://schemas.microsoft.com/office/drawing/2014/main" id="{248FF118-9FA3-4EC5-B589-B515321D49E4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6D1098C5-870A-4D22-B39F-B4F4A4C8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33DF759-5FEC-4831-94A8-7A387D8F6B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CB62BE8A-410D-4AF9-948C-E1A9465C77F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829057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AB7D735-384A-416B-8694-66173542828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3240" y="4330528"/>
            <a:ext cx="1149863" cy="25526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1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8AE1761A-23F9-48EB-87A3-400F5A57BA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6873" y="4673455"/>
            <a:ext cx="1146228" cy="536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24"/>
              </a:lnSpc>
              <a:spcBef>
                <a:spcPts val="0"/>
              </a:spcBef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D91A7EB6-4D48-4B8B-BC79-73CAB7D47B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33648" y="1771828"/>
            <a:ext cx="6276704" cy="391819"/>
          </a:xfrm>
          <a:prstGeom prst="rect">
            <a:avLst/>
          </a:prstGeom>
        </p:spPr>
        <p:txBody>
          <a:bodyPr anchor="ctr"/>
          <a:lstStyle>
            <a:lvl1pPr marL="9524" marR="3810" indent="0" algn="l" defTabSz="685753" rtl="0" eaLnBrk="1" fontAlgn="auto" latinLnBrk="0" hangingPunct="1">
              <a:lnSpc>
                <a:spcPct val="103400"/>
              </a:lnSpc>
              <a:spcBef>
                <a:spcPts val="21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1124" b="1">
                <a:solidFill>
                  <a:srgbClr val="EE4025"/>
                </a:solidFill>
                <a:latin typeface="+mj-lt"/>
              </a:defRPr>
            </a:lvl2pPr>
            <a:lvl3pPr>
              <a:defRPr sz="1124" b="1">
                <a:solidFill>
                  <a:srgbClr val="EE4025"/>
                </a:solidFill>
                <a:latin typeface="+mj-lt"/>
              </a:defRPr>
            </a:lvl3pPr>
            <a:lvl4pPr>
              <a:defRPr sz="1124" b="1">
                <a:solidFill>
                  <a:srgbClr val="EE4025"/>
                </a:solidFill>
                <a:latin typeface="+mj-lt"/>
              </a:defRPr>
            </a:lvl4pPr>
            <a:lvl5pPr>
              <a:defRPr sz="1124" b="1">
                <a:solidFill>
                  <a:srgbClr val="EE4025"/>
                </a:solidFill>
                <a:latin typeface="+mj-lt"/>
              </a:defRPr>
            </a:lvl5pPr>
          </a:lstStyle>
          <a:p>
            <a:pPr marL="9524" marR="3810" lvl="0" indent="0" algn="l" defTabSz="685753" rtl="0" eaLnBrk="1" fontAlgn="auto" latinLnBrk="0" hangingPunct="1">
              <a:lnSpc>
                <a:spcPct val="103400"/>
              </a:lnSpc>
              <a:spcBef>
                <a:spcPts val="21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050" spc="4" dirty="0" err="1"/>
              <a:t>Leniendel</a:t>
            </a:r>
            <a:r>
              <a:rPr lang="fr-FR" sz="1050" spc="4" dirty="0"/>
              <a:t> </a:t>
            </a:r>
            <a:r>
              <a:rPr lang="fr-FR" sz="1050" spc="4" dirty="0" err="1"/>
              <a:t>esto</a:t>
            </a:r>
            <a:r>
              <a:rPr lang="fr-FR" sz="1050" spc="4" dirty="0"/>
              <a:t> </a:t>
            </a:r>
            <a:r>
              <a:rPr lang="fr-FR" sz="1050" dirty="0" err="1"/>
              <a:t>videlit</a:t>
            </a:r>
            <a:r>
              <a:rPr lang="fr-FR" sz="1050" dirty="0"/>
              <a:t> </a:t>
            </a:r>
            <a:r>
              <a:rPr lang="fr-FR" sz="1050" spc="7" dirty="0"/>
              <a:t>ut </a:t>
            </a:r>
            <a:r>
              <a:rPr lang="fr-FR" sz="1050" dirty="0" err="1"/>
              <a:t>fugias</a:t>
            </a:r>
            <a:r>
              <a:rPr lang="fr-FR" sz="1050" dirty="0"/>
              <a:t> </a:t>
            </a:r>
            <a:r>
              <a:rPr lang="fr-FR" sz="1050" dirty="0" err="1"/>
              <a:t>verrorroviti</a:t>
            </a:r>
            <a:r>
              <a:rPr lang="fr-FR" sz="1050" dirty="0"/>
              <a:t> </a:t>
            </a:r>
            <a:r>
              <a:rPr lang="fr-FR" sz="1050" dirty="0" err="1"/>
              <a:t>nobitis</a:t>
            </a:r>
            <a:r>
              <a:rPr lang="fr-FR" sz="1050" dirty="0"/>
              <a:t> </a:t>
            </a:r>
            <a:r>
              <a:rPr lang="fr-FR" sz="1050" spc="4" dirty="0" err="1"/>
              <a:t>molut</a:t>
            </a:r>
            <a:r>
              <a:rPr lang="fr-FR" sz="1050" spc="4" dirty="0"/>
              <a:t> </a:t>
            </a:r>
            <a:r>
              <a:rPr lang="fr-FR" sz="1050" dirty="0" err="1"/>
              <a:t>exerrum</a:t>
            </a:r>
            <a:r>
              <a:rPr lang="fr-FR" sz="1050" dirty="0"/>
              <a:t>.  </a:t>
            </a:r>
            <a:r>
              <a:rPr lang="fr-FR" sz="1050" spc="12" dirty="0"/>
              <a:t>De </a:t>
            </a:r>
            <a:r>
              <a:rPr lang="fr-FR" sz="1050" spc="4" dirty="0" err="1"/>
              <a:t>repersped</a:t>
            </a:r>
            <a:r>
              <a:rPr lang="fr-FR" sz="1050" spc="4" dirty="0"/>
              <a:t> </a:t>
            </a:r>
            <a:r>
              <a:rPr lang="fr-FR" sz="1050" spc="4" dirty="0" err="1"/>
              <a:t>quasimp</a:t>
            </a:r>
            <a:r>
              <a:rPr lang="fr-FR" sz="1050" spc="4" dirty="0"/>
              <a:t> </a:t>
            </a:r>
            <a:r>
              <a:rPr lang="fr-FR" sz="1050" dirty="0" err="1"/>
              <a:t>orehenit</a:t>
            </a:r>
            <a:r>
              <a:rPr lang="fr-FR" sz="1050" dirty="0"/>
              <a:t> </a:t>
            </a:r>
            <a:r>
              <a:rPr lang="fr-FR" sz="1050" spc="4" dirty="0"/>
              <a:t>et </a:t>
            </a:r>
            <a:r>
              <a:rPr lang="fr-FR" sz="1050" dirty="0" err="1"/>
              <a:t>doluptati</a:t>
            </a:r>
            <a:r>
              <a:rPr lang="fr-FR" sz="1050" dirty="0"/>
              <a:t> </a:t>
            </a:r>
            <a:r>
              <a:rPr lang="fr-FR" sz="1050" spc="4" dirty="0" err="1"/>
              <a:t>omniendere</a:t>
            </a:r>
            <a:r>
              <a:rPr lang="fr-FR" sz="1050" spc="4" dirty="0"/>
              <a:t> </a:t>
            </a:r>
            <a:r>
              <a:rPr lang="fr-FR" sz="1050" spc="7" dirty="0" err="1"/>
              <a:t>ea</a:t>
            </a:r>
            <a:r>
              <a:rPr lang="fr-FR" sz="1050" spc="-75" dirty="0"/>
              <a:t> </a:t>
            </a:r>
            <a:r>
              <a:rPr lang="fr-FR" sz="1050" dirty="0" err="1"/>
              <a:t>niment</a:t>
            </a:r>
            <a:r>
              <a:rPr lang="fr-FR" sz="1050" dirty="0"/>
              <a:t>. 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0094CBA8-E708-456A-85FD-C0F4584A48B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854841" y="4330528"/>
            <a:ext cx="1149863" cy="25526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1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73F076FE-C568-43E3-A39E-796123B8071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54839" y="4673451"/>
            <a:ext cx="1146228" cy="536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24"/>
              </a:lnSpc>
              <a:spcBef>
                <a:spcPts val="0"/>
              </a:spcBef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DFE30B5A-BF60-4CDC-8C97-6DF098A5FF2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144235" y="4330528"/>
            <a:ext cx="1149863" cy="25526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1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DE8EC34C-144A-436D-B80B-311E20E126A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143948" y="4673455"/>
            <a:ext cx="1150621" cy="536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24"/>
              </a:lnSpc>
              <a:spcBef>
                <a:spcPts val="0"/>
              </a:spcBef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CFEB07D1-D052-400D-AC52-57F4F27EA57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91586" y="4330528"/>
            <a:ext cx="1149863" cy="25526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1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5D6E7561-F6E4-4656-AA66-E41CBF1F46A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391585" y="4673455"/>
            <a:ext cx="1150301" cy="536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24"/>
              </a:lnSpc>
              <a:spcBef>
                <a:spcPts val="0"/>
              </a:spcBef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D059314D-427E-4FA6-8065-E5C9955788C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602646" y="4330528"/>
            <a:ext cx="1149863" cy="25526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1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9C2D36F5-7F25-45B9-80E5-4D95D656C9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602646" y="4673455"/>
            <a:ext cx="1150301" cy="536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24"/>
              </a:lnSpc>
              <a:spcBef>
                <a:spcPts val="0"/>
              </a:spcBef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B86CB922-11A9-41D5-82BE-71EF568F367C}"/>
              </a:ext>
            </a:extLst>
          </p:cNvPr>
          <p:cNvSpPr/>
          <p:nvPr userDrawn="1"/>
        </p:nvSpPr>
        <p:spPr>
          <a:xfrm>
            <a:off x="613240" y="2547701"/>
            <a:ext cx="7917522" cy="1677479"/>
          </a:xfrm>
          <a:custGeom>
            <a:avLst/>
            <a:gdLst/>
            <a:ahLst/>
            <a:cxnLst/>
            <a:rect l="l" t="t" r="r" b="b"/>
            <a:pathLst>
              <a:path w="5874384" h="933450">
                <a:moveTo>
                  <a:pt x="1224292" y="476161"/>
                </a:moveTo>
                <a:lnTo>
                  <a:pt x="767499" y="19367"/>
                </a:lnTo>
                <a:lnTo>
                  <a:pt x="0" y="19367"/>
                </a:lnTo>
                <a:lnTo>
                  <a:pt x="456704" y="476338"/>
                </a:lnTo>
                <a:lnTo>
                  <a:pt x="0" y="932878"/>
                </a:lnTo>
                <a:lnTo>
                  <a:pt x="767499" y="932878"/>
                </a:lnTo>
                <a:lnTo>
                  <a:pt x="1224292" y="476161"/>
                </a:lnTo>
                <a:close/>
              </a:path>
              <a:path w="5874384" h="933450">
                <a:moveTo>
                  <a:pt x="2150135" y="476161"/>
                </a:moveTo>
                <a:lnTo>
                  <a:pt x="1693341" y="19367"/>
                </a:lnTo>
                <a:lnTo>
                  <a:pt x="925842" y="19367"/>
                </a:lnTo>
                <a:lnTo>
                  <a:pt x="1382547" y="476338"/>
                </a:lnTo>
                <a:lnTo>
                  <a:pt x="925842" y="932878"/>
                </a:lnTo>
                <a:lnTo>
                  <a:pt x="1693341" y="932878"/>
                </a:lnTo>
                <a:lnTo>
                  <a:pt x="2150135" y="476161"/>
                </a:lnTo>
                <a:close/>
              </a:path>
              <a:path w="5874384" h="933450">
                <a:moveTo>
                  <a:pt x="3075978" y="476161"/>
                </a:moveTo>
                <a:lnTo>
                  <a:pt x="2619184" y="19367"/>
                </a:lnTo>
                <a:lnTo>
                  <a:pt x="1851685" y="19367"/>
                </a:lnTo>
                <a:lnTo>
                  <a:pt x="2308390" y="476338"/>
                </a:lnTo>
                <a:lnTo>
                  <a:pt x="1851685" y="932878"/>
                </a:lnTo>
                <a:lnTo>
                  <a:pt x="2619184" y="932878"/>
                </a:lnTo>
                <a:lnTo>
                  <a:pt x="3075978" y="476161"/>
                </a:lnTo>
                <a:close/>
              </a:path>
              <a:path w="5874384" h="933450">
                <a:moveTo>
                  <a:pt x="4001820" y="476161"/>
                </a:moveTo>
                <a:lnTo>
                  <a:pt x="3545027" y="19367"/>
                </a:lnTo>
                <a:lnTo>
                  <a:pt x="2777528" y="19367"/>
                </a:lnTo>
                <a:lnTo>
                  <a:pt x="3234232" y="476338"/>
                </a:lnTo>
                <a:lnTo>
                  <a:pt x="2777528" y="932878"/>
                </a:lnTo>
                <a:lnTo>
                  <a:pt x="3545027" y="932878"/>
                </a:lnTo>
                <a:lnTo>
                  <a:pt x="4001820" y="476161"/>
                </a:lnTo>
                <a:close/>
              </a:path>
              <a:path w="5874384" h="933450">
                <a:moveTo>
                  <a:pt x="4927676" y="476161"/>
                </a:moveTo>
                <a:lnTo>
                  <a:pt x="4470882" y="19367"/>
                </a:lnTo>
                <a:lnTo>
                  <a:pt x="3703383" y="19367"/>
                </a:lnTo>
                <a:lnTo>
                  <a:pt x="4160088" y="476338"/>
                </a:lnTo>
                <a:lnTo>
                  <a:pt x="3703383" y="932878"/>
                </a:lnTo>
                <a:lnTo>
                  <a:pt x="4470882" y="932878"/>
                </a:lnTo>
                <a:lnTo>
                  <a:pt x="4927676" y="476161"/>
                </a:lnTo>
                <a:close/>
              </a:path>
              <a:path w="5874384" h="933450">
                <a:moveTo>
                  <a:pt x="5873877" y="456793"/>
                </a:moveTo>
                <a:lnTo>
                  <a:pt x="5417083" y="0"/>
                </a:lnTo>
                <a:lnTo>
                  <a:pt x="4649584" y="0"/>
                </a:lnTo>
                <a:lnTo>
                  <a:pt x="5106289" y="456971"/>
                </a:lnTo>
                <a:lnTo>
                  <a:pt x="4649584" y="913511"/>
                </a:lnTo>
                <a:lnTo>
                  <a:pt x="5417083" y="913511"/>
                </a:lnTo>
                <a:lnTo>
                  <a:pt x="5873877" y="456793"/>
                </a:lnTo>
                <a:close/>
              </a:path>
            </a:pathLst>
          </a:custGeom>
          <a:solidFill>
            <a:srgbClr val="6B6E6F">
              <a:alpha val="29998"/>
            </a:srgbClr>
          </a:solidFill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46" name="Espace réservé du texte 22">
            <a:extLst>
              <a:ext uri="{FF2B5EF4-FFF2-40B4-BE49-F238E27FC236}">
                <a16:creationId xmlns:a16="http://schemas.microsoft.com/office/drawing/2014/main" id="{27132A4D-DB2D-4F0A-982B-8288D7AADED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891479" y="4330528"/>
            <a:ext cx="1149863" cy="25526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12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7" name="Espace réservé du texte 22">
            <a:extLst>
              <a:ext uri="{FF2B5EF4-FFF2-40B4-BE49-F238E27FC236}">
                <a16:creationId xmlns:a16="http://schemas.microsoft.com/office/drawing/2014/main" id="{822A6C39-B572-4B35-BB95-2D89D137EBF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891477" y="4673455"/>
            <a:ext cx="1150301" cy="536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24"/>
              </a:lnSpc>
              <a:spcBef>
                <a:spcPts val="0"/>
              </a:spcBef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Leniendel</a:t>
            </a:r>
            <a:r>
              <a:rPr lang="fr-FR" dirty="0"/>
              <a:t>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videlit</a:t>
            </a:r>
            <a:r>
              <a:rPr lang="fr-FR" dirty="0"/>
              <a:t> ut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verrorroviti</a:t>
            </a:r>
            <a:r>
              <a:rPr lang="fr-FR" dirty="0"/>
              <a:t>.</a:t>
            </a:r>
          </a:p>
        </p:txBody>
      </p:sp>
      <p:sp>
        <p:nvSpPr>
          <p:cNvPr id="48" name="Espace réservé du texte 22">
            <a:extLst>
              <a:ext uri="{FF2B5EF4-FFF2-40B4-BE49-F238E27FC236}">
                <a16:creationId xmlns:a16="http://schemas.microsoft.com/office/drawing/2014/main" id="{32D95F2C-268F-4088-8DB4-5F46FD14CA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9005" y="3171900"/>
            <a:ext cx="841708" cy="429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49" name="Espace réservé du texte 22">
            <a:extLst>
              <a:ext uri="{FF2B5EF4-FFF2-40B4-BE49-F238E27FC236}">
                <a16:creationId xmlns:a16="http://schemas.microsoft.com/office/drawing/2014/main" id="{DDB09A79-6401-4787-8199-453FF94E27D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494189" y="3171900"/>
            <a:ext cx="841708" cy="429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50" name="Espace réservé du texte 22">
            <a:extLst>
              <a:ext uri="{FF2B5EF4-FFF2-40B4-BE49-F238E27FC236}">
                <a16:creationId xmlns:a16="http://schemas.microsoft.com/office/drawing/2014/main" id="{F784B563-2378-4C32-963B-6FF5AB9418BB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30293" y="3171900"/>
            <a:ext cx="841708" cy="429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51" name="Espace réservé du texte 22">
            <a:extLst>
              <a:ext uri="{FF2B5EF4-FFF2-40B4-BE49-F238E27FC236}">
                <a16:creationId xmlns:a16="http://schemas.microsoft.com/office/drawing/2014/main" id="{51BB8038-BEE9-418E-9B44-C38A7C94E55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966417" y="3171900"/>
            <a:ext cx="841708" cy="429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52" name="Espace réservé du texte 22">
            <a:extLst>
              <a:ext uri="{FF2B5EF4-FFF2-40B4-BE49-F238E27FC236}">
                <a16:creationId xmlns:a16="http://schemas.microsoft.com/office/drawing/2014/main" id="{27A37C47-4ABB-40DD-B60E-48B29699169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34051" y="3171900"/>
            <a:ext cx="841708" cy="429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53" name="Espace réservé du texte 22">
            <a:extLst>
              <a:ext uri="{FF2B5EF4-FFF2-40B4-BE49-F238E27FC236}">
                <a16:creationId xmlns:a16="http://schemas.microsoft.com/office/drawing/2014/main" id="{510425E3-9559-406B-9736-830200628CB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501705" y="3171900"/>
            <a:ext cx="841708" cy="429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A99F12D-414C-4F10-923C-5929CEEBAEA9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13742970-7990-46EC-8AF7-E0A2C9010091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477D13A4-07C9-4AD8-8679-03C28554BF76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45" name="object 7">
              <a:extLst>
                <a:ext uri="{FF2B5EF4-FFF2-40B4-BE49-F238E27FC236}">
                  <a16:creationId xmlns:a16="http://schemas.microsoft.com/office/drawing/2014/main" id="{CCED27EC-172C-423B-A73B-BF11CD15E876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BA67F734-3EC0-4D9E-B113-3B1EFD9DDBF6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56" name="Titre 1">
            <a:extLst>
              <a:ext uri="{FF2B5EF4-FFF2-40B4-BE49-F238E27FC236}">
                <a16:creationId xmlns:a16="http://schemas.microsoft.com/office/drawing/2014/main" id="{E5F32288-4DAC-4CC4-BA1B-A1BE22E63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57" name="Parallélogramme 28">
            <a:extLst>
              <a:ext uri="{FF2B5EF4-FFF2-40B4-BE49-F238E27FC236}">
                <a16:creationId xmlns:a16="http://schemas.microsoft.com/office/drawing/2014/main" id="{CB0CFE97-697E-4455-A5D2-42DD10C2ACDC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35" name="Espace réservé du numéro de diapositive 5">
            <a:extLst>
              <a:ext uri="{FF2B5EF4-FFF2-40B4-BE49-F238E27FC236}">
                <a16:creationId xmlns:a16="http://schemas.microsoft.com/office/drawing/2014/main" id="{047A0412-5548-4C4E-A60F-0DA728C6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C6C3F67A-0099-4ED9-86C3-56E129EDBEAC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607012CF-721E-4C8D-AFCC-ACB9A93D96B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3792802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72DC7D-4A60-4297-95EF-1723EA37A06C}"/>
              </a:ext>
            </a:extLst>
          </p:cNvPr>
          <p:cNvCxnSpPr>
            <a:cxnSpLocks/>
          </p:cNvCxnSpPr>
          <p:nvPr userDrawn="1"/>
        </p:nvCxnSpPr>
        <p:spPr>
          <a:xfrm>
            <a:off x="844538" y="3839784"/>
            <a:ext cx="8378292" cy="25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3">
            <a:extLst>
              <a:ext uri="{FF2B5EF4-FFF2-40B4-BE49-F238E27FC236}">
                <a16:creationId xmlns:a16="http://schemas.microsoft.com/office/drawing/2014/main" id="{39DF9F72-098E-4696-852E-C64036385976}"/>
              </a:ext>
            </a:extLst>
          </p:cNvPr>
          <p:cNvSpPr/>
          <p:nvPr userDrawn="1"/>
        </p:nvSpPr>
        <p:spPr>
          <a:xfrm>
            <a:off x="782301" y="3810602"/>
            <a:ext cx="54000" cy="540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36106F16-5453-4339-9149-20B9530D62F3}"/>
              </a:ext>
            </a:extLst>
          </p:cNvPr>
          <p:cNvSpPr/>
          <p:nvPr userDrawn="1"/>
        </p:nvSpPr>
        <p:spPr>
          <a:xfrm>
            <a:off x="2109920" y="2754967"/>
            <a:ext cx="0" cy="1052195"/>
          </a:xfrm>
          <a:custGeom>
            <a:avLst/>
            <a:gdLst/>
            <a:ahLst/>
            <a:cxnLst/>
            <a:rect l="l" t="t" r="r" b="b"/>
            <a:pathLst>
              <a:path h="1052195">
                <a:moveTo>
                  <a:pt x="0" y="0"/>
                </a:moveTo>
                <a:lnTo>
                  <a:pt x="0" y="105206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AA0A2AEB-BCC4-4C21-8B6A-04DC4F6BC425}"/>
              </a:ext>
            </a:extLst>
          </p:cNvPr>
          <p:cNvSpPr/>
          <p:nvPr userDrawn="1"/>
        </p:nvSpPr>
        <p:spPr>
          <a:xfrm>
            <a:off x="4731209" y="2757139"/>
            <a:ext cx="0" cy="1052195"/>
          </a:xfrm>
          <a:custGeom>
            <a:avLst/>
            <a:gdLst/>
            <a:ahLst/>
            <a:cxnLst/>
            <a:rect l="l" t="t" r="r" b="b"/>
            <a:pathLst>
              <a:path h="1052195">
                <a:moveTo>
                  <a:pt x="0" y="0"/>
                </a:moveTo>
                <a:lnTo>
                  <a:pt x="0" y="105206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42503BDA-D4E8-41A8-9B9C-E25D444B64EC}"/>
              </a:ext>
            </a:extLst>
          </p:cNvPr>
          <p:cNvSpPr/>
          <p:nvPr userDrawn="1"/>
        </p:nvSpPr>
        <p:spPr>
          <a:xfrm>
            <a:off x="7392998" y="2745532"/>
            <a:ext cx="0" cy="1052195"/>
          </a:xfrm>
          <a:custGeom>
            <a:avLst/>
            <a:gdLst/>
            <a:ahLst/>
            <a:cxnLst/>
            <a:rect l="l" t="t" r="r" b="b"/>
            <a:pathLst>
              <a:path h="1052195">
                <a:moveTo>
                  <a:pt x="0" y="0"/>
                </a:moveTo>
                <a:lnTo>
                  <a:pt x="0" y="105206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D61795E5-7534-4289-B77C-B784C1163958}"/>
              </a:ext>
            </a:extLst>
          </p:cNvPr>
          <p:cNvSpPr/>
          <p:nvPr userDrawn="1"/>
        </p:nvSpPr>
        <p:spPr>
          <a:xfrm>
            <a:off x="3418183" y="3839761"/>
            <a:ext cx="0" cy="1064895"/>
          </a:xfrm>
          <a:custGeom>
            <a:avLst/>
            <a:gdLst/>
            <a:ahLst/>
            <a:cxnLst/>
            <a:rect l="l" t="t" r="r" b="b"/>
            <a:pathLst>
              <a:path h="1064895">
                <a:moveTo>
                  <a:pt x="0" y="0"/>
                </a:moveTo>
                <a:lnTo>
                  <a:pt x="0" y="106466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27DA1385-6C76-4310-8EA0-E759263B2D1B}"/>
              </a:ext>
            </a:extLst>
          </p:cNvPr>
          <p:cNvSpPr/>
          <p:nvPr userDrawn="1"/>
        </p:nvSpPr>
        <p:spPr>
          <a:xfrm>
            <a:off x="6044236" y="3839761"/>
            <a:ext cx="0" cy="1064895"/>
          </a:xfrm>
          <a:custGeom>
            <a:avLst/>
            <a:gdLst/>
            <a:ahLst/>
            <a:cxnLst/>
            <a:rect l="l" t="t" r="r" b="b"/>
            <a:pathLst>
              <a:path h="1064895">
                <a:moveTo>
                  <a:pt x="0" y="0"/>
                </a:moveTo>
                <a:lnTo>
                  <a:pt x="0" y="106466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1505E705-0A33-4E33-9060-C84886710ABE}"/>
              </a:ext>
            </a:extLst>
          </p:cNvPr>
          <p:cNvSpPr/>
          <p:nvPr userDrawn="1"/>
        </p:nvSpPr>
        <p:spPr>
          <a:xfrm>
            <a:off x="2066804" y="3795690"/>
            <a:ext cx="90000" cy="9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D7A91BCA-5A50-4F7E-9AB9-31B977EE9403}"/>
              </a:ext>
            </a:extLst>
          </p:cNvPr>
          <p:cNvSpPr/>
          <p:nvPr userDrawn="1"/>
        </p:nvSpPr>
        <p:spPr>
          <a:xfrm>
            <a:off x="3375068" y="3803271"/>
            <a:ext cx="90000" cy="9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16E860AA-F653-4A01-A1D7-007F236D12FC}"/>
              </a:ext>
            </a:extLst>
          </p:cNvPr>
          <p:cNvSpPr/>
          <p:nvPr userDrawn="1"/>
        </p:nvSpPr>
        <p:spPr>
          <a:xfrm>
            <a:off x="4683332" y="3803271"/>
            <a:ext cx="90000" cy="9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0EF40786-C8B2-4D1A-A376-2CA90C7DE2F2}"/>
              </a:ext>
            </a:extLst>
          </p:cNvPr>
          <p:cNvSpPr/>
          <p:nvPr userDrawn="1"/>
        </p:nvSpPr>
        <p:spPr>
          <a:xfrm>
            <a:off x="7345121" y="3791663"/>
            <a:ext cx="90000" cy="9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C35CA842-85AD-43AD-86BB-7B6252CAAD0A}"/>
              </a:ext>
            </a:extLst>
          </p:cNvPr>
          <p:cNvSpPr/>
          <p:nvPr userDrawn="1"/>
        </p:nvSpPr>
        <p:spPr>
          <a:xfrm>
            <a:off x="5996360" y="3803271"/>
            <a:ext cx="90000" cy="9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8C5D8A3C-62D6-40AD-B1F6-5D5E6284EE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56524" y="2360492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89950D2-4E02-4D3A-8EF1-EBF3C48B43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56522" y="2696157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0E7446DB-22F7-4628-81FD-AB410C6EA28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56524" y="1902060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7E590B46-A162-4618-BDDF-D773FF16A60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556789" y="4894788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45375545-AB73-407D-8548-08F72BA900C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556787" y="5230454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E4806BCF-F944-43CA-9136-642B378CCE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556789" y="4436358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3D27BC6F-228E-4A2A-B38E-4AD75647EEC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876577" y="2354977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A0E6B00D-5853-4987-8B2C-99E2CAE5578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876575" y="2690642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DFB63B6C-BC9A-4775-9F63-15E099EE626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876577" y="1896546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79C79EE1-D1C7-44CA-9E17-4C8172CF853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83098" y="4894788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47CB34C2-5E26-445F-A984-360388CB368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83096" y="5230454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16C88C3F-2CFC-4A42-927F-87194E8354C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83098" y="4436358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F6A36F38-4709-440D-88E3-AD177A82F2C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493089" y="2360516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6D649778-D5FB-4988-A7E0-6FE6C765C15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493088" y="2696181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19F2A718-434A-4FC9-B42B-9199BB60FE3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493089" y="1902085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593BCE5C-1614-4128-B338-E73CC4EE956E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DEC16C6D-351A-4B49-A608-A475A3D8EF08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5917612F-C6F6-4108-9684-ABE3763CD35A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54" name="object 7">
              <a:extLst>
                <a:ext uri="{FF2B5EF4-FFF2-40B4-BE49-F238E27FC236}">
                  <a16:creationId xmlns:a16="http://schemas.microsoft.com/office/drawing/2014/main" id="{37A14CD6-6637-4C72-A166-98D278D0CB7F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8E7215F7-DD1F-4584-8368-E2C993533D4D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58" name="Titre 1">
            <a:extLst>
              <a:ext uri="{FF2B5EF4-FFF2-40B4-BE49-F238E27FC236}">
                <a16:creationId xmlns:a16="http://schemas.microsoft.com/office/drawing/2014/main" id="{F0C09815-97CD-4275-AF66-45CA45757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59" name="Parallélogramme 28">
            <a:extLst>
              <a:ext uri="{FF2B5EF4-FFF2-40B4-BE49-F238E27FC236}">
                <a16:creationId xmlns:a16="http://schemas.microsoft.com/office/drawing/2014/main" id="{C33DD719-EAB6-4F1A-AE48-B3CC7084AD09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42" name="Espace réservé du numéro de diapositive 5">
            <a:extLst>
              <a:ext uri="{FF2B5EF4-FFF2-40B4-BE49-F238E27FC236}">
                <a16:creationId xmlns:a16="http://schemas.microsoft.com/office/drawing/2014/main" id="{9E7AE231-CA1A-444E-A176-F8B2997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40A6B878-EBA5-44FA-B107-10E75C44CBA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10434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E6FC7967-0DFA-4261-B887-FD470C41670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10434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</p:spTree>
    <p:extLst>
      <p:ext uri="{BB962C8B-B14F-4D97-AF65-F5344CB8AC3E}">
        <p14:creationId xmlns:p14="http://schemas.microsoft.com/office/powerpoint/2010/main" val="733516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su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72DC7D-4A60-4297-95EF-1723EA37A06C}"/>
              </a:ext>
            </a:extLst>
          </p:cNvPr>
          <p:cNvCxnSpPr>
            <a:cxnSpLocks/>
          </p:cNvCxnSpPr>
          <p:nvPr userDrawn="1"/>
        </p:nvCxnSpPr>
        <p:spPr>
          <a:xfrm>
            <a:off x="-94903" y="3821281"/>
            <a:ext cx="8378292" cy="25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3">
            <a:extLst>
              <a:ext uri="{FF2B5EF4-FFF2-40B4-BE49-F238E27FC236}">
                <a16:creationId xmlns:a16="http://schemas.microsoft.com/office/drawing/2014/main" id="{39DF9F72-098E-4696-852E-C64036385976}"/>
              </a:ext>
            </a:extLst>
          </p:cNvPr>
          <p:cNvSpPr/>
          <p:nvPr userDrawn="1"/>
        </p:nvSpPr>
        <p:spPr>
          <a:xfrm>
            <a:off x="8283409" y="3819439"/>
            <a:ext cx="54000" cy="540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36106F16-5453-4339-9149-20B9530D62F3}"/>
              </a:ext>
            </a:extLst>
          </p:cNvPr>
          <p:cNvSpPr/>
          <p:nvPr userDrawn="1"/>
        </p:nvSpPr>
        <p:spPr>
          <a:xfrm>
            <a:off x="1624873" y="2754967"/>
            <a:ext cx="0" cy="1052195"/>
          </a:xfrm>
          <a:custGeom>
            <a:avLst/>
            <a:gdLst/>
            <a:ahLst/>
            <a:cxnLst/>
            <a:rect l="l" t="t" r="r" b="b"/>
            <a:pathLst>
              <a:path h="1052195">
                <a:moveTo>
                  <a:pt x="0" y="0"/>
                </a:moveTo>
                <a:lnTo>
                  <a:pt x="0" y="105206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AA0A2AEB-BCC4-4C21-8B6A-04DC4F6BC425}"/>
              </a:ext>
            </a:extLst>
          </p:cNvPr>
          <p:cNvSpPr/>
          <p:nvPr userDrawn="1"/>
        </p:nvSpPr>
        <p:spPr>
          <a:xfrm>
            <a:off x="4246162" y="2757139"/>
            <a:ext cx="0" cy="1052195"/>
          </a:xfrm>
          <a:custGeom>
            <a:avLst/>
            <a:gdLst/>
            <a:ahLst/>
            <a:cxnLst/>
            <a:rect l="l" t="t" r="r" b="b"/>
            <a:pathLst>
              <a:path h="1052195">
                <a:moveTo>
                  <a:pt x="0" y="0"/>
                </a:moveTo>
                <a:lnTo>
                  <a:pt x="0" y="105206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42503BDA-D4E8-41A8-9B9C-E25D444B64EC}"/>
              </a:ext>
            </a:extLst>
          </p:cNvPr>
          <p:cNvSpPr/>
          <p:nvPr userDrawn="1"/>
        </p:nvSpPr>
        <p:spPr>
          <a:xfrm>
            <a:off x="6907951" y="2745532"/>
            <a:ext cx="0" cy="1052195"/>
          </a:xfrm>
          <a:custGeom>
            <a:avLst/>
            <a:gdLst/>
            <a:ahLst/>
            <a:cxnLst/>
            <a:rect l="l" t="t" r="r" b="b"/>
            <a:pathLst>
              <a:path h="1052195">
                <a:moveTo>
                  <a:pt x="0" y="0"/>
                </a:moveTo>
                <a:lnTo>
                  <a:pt x="0" y="105206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D61795E5-7534-4289-B77C-B784C1163958}"/>
              </a:ext>
            </a:extLst>
          </p:cNvPr>
          <p:cNvSpPr/>
          <p:nvPr userDrawn="1"/>
        </p:nvSpPr>
        <p:spPr>
          <a:xfrm>
            <a:off x="2933136" y="3839761"/>
            <a:ext cx="0" cy="1064895"/>
          </a:xfrm>
          <a:custGeom>
            <a:avLst/>
            <a:gdLst/>
            <a:ahLst/>
            <a:cxnLst/>
            <a:rect l="l" t="t" r="r" b="b"/>
            <a:pathLst>
              <a:path h="1064895">
                <a:moveTo>
                  <a:pt x="0" y="0"/>
                </a:moveTo>
                <a:lnTo>
                  <a:pt x="0" y="106466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27DA1385-6C76-4310-8EA0-E759263B2D1B}"/>
              </a:ext>
            </a:extLst>
          </p:cNvPr>
          <p:cNvSpPr/>
          <p:nvPr userDrawn="1"/>
        </p:nvSpPr>
        <p:spPr>
          <a:xfrm>
            <a:off x="5559189" y="3839761"/>
            <a:ext cx="0" cy="1064895"/>
          </a:xfrm>
          <a:custGeom>
            <a:avLst/>
            <a:gdLst/>
            <a:ahLst/>
            <a:cxnLst/>
            <a:rect l="l" t="t" r="r" b="b"/>
            <a:pathLst>
              <a:path h="1064895">
                <a:moveTo>
                  <a:pt x="0" y="0"/>
                </a:moveTo>
                <a:lnTo>
                  <a:pt x="0" y="106466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1505E705-0A33-4E33-9060-C84886710ABE}"/>
              </a:ext>
            </a:extLst>
          </p:cNvPr>
          <p:cNvSpPr/>
          <p:nvPr userDrawn="1"/>
        </p:nvSpPr>
        <p:spPr>
          <a:xfrm>
            <a:off x="1590537" y="3797073"/>
            <a:ext cx="72000" cy="72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D7A91BCA-5A50-4F7E-9AB9-31B977EE9403}"/>
              </a:ext>
            </a:extLst>
          </p:cNvPr>
          <p:cNvSpPr/>
          <p:nvPr userDrawn="1"/>
        </p:nvSpPr>
        <p:spPr>
          <a:xfrm>
            <a:off x="2898801" y="3797073"/>
            <a:ext cx="72000" cy="72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16E860AA-F653-4A01-A1D7-007F236D12FC}"/>
              </a:ext>
            </a:extLst>
          </p:cNvPr>
          <p:cNvSpPr/>
          <p:nvPr userDrawn="1"/>
        </p:nvSpPr>
        <p:spPr>
          <a:xfrm>
            <a:off x="4207065" y="3797073"/>
            <a:ext cx="72000" cy="72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0EF40786-C8B2-4D1A-A376-2CA90C7DE2F2}"/>
              </a:ext>
            </a:extLst>
          </p:cNvPr>
          <p:cNvSpPr/>
          <p:nvPr userDrawn="1"/>
        </p:nvSpPr>
        <p:spPr>
          <a:xfrm>
            <a:off x="6868854" y="3797073"/>
            <a:ext cx="72000" cy="72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C35CA842-85AD-43AD-86BB-7B6252CAAD0A}"/>
              </a:ext>
            </a:extLst>
          </p:cNvPr>
          <p:cNvSpPr/>
          <p:nvPr userDrawn="1"/>
        </p:nvSpPr>
        <p:spPr>
          <a:xfrm>
            <a:off x="5520093" y="3797073"/>
            <a:ext cx="72000" cy="72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sz="1350"/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8C5D8A3C-62D6-40AD-B1F6-5D5E6284EE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71477" y="2360492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89950D2-4E02-4D3A-8EF1-EBF3C48B43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71475" y="2696157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0E7446DB-22F7-4628-81FD-AB410C6EA28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771477" y="1902060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7E590B46-A162-4618-BDDF-D773FF16A60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071742" y="4894788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45375545-AB73-407D-8548-08F72BA900C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071740" y="5230454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E4806BCF-F944-43CA-9136-642B378CCE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071742" y="4436358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3D27BC6F-228E-4A2A-B38E-4AD75647EEC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1530" y="2354977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A0E6B00D-5853-4987-8B2C-99E2CAE5578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1528" y="2690642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DFB63B6C-BC9A-4775-9F63-15E099EE626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91530" y="1896546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79C79EE1-D1C7-44CA-9E17-4C8172CF853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698051" y="4894788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47CB34C2-5E26-445F-A984-360388CB368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698049" y="5230454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16C88C3F-2CFC-4A42-927F-87194E8354C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698051" y="4436358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F6A36F38-4709-440D-88E3-AD177A82F2C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08042" y="2360516"/>
            <a:ext cx="1162428" cy="193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6D649778-D5FB-4988-A7E0-6FE6C765C15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008041" y="2696181"/>
            <a:ext cx="1289448" cy="8257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53">
                <a:latin typeface="+mn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odipsuntur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 </a:t>
            </a:r>
            <a:r>
              <a:rPr lang="fr-FR" dirty="0" err="1"/>
              <a:t>dolupti</a:t>
            </a:r>
            <a:r>
              <a:rPr lang="fr-FR" dirty="0"/>
              <a:t> </a:t>
            </a:r>
            <a:r>
              <a:rPr lang="fr-FR" dirty="0" err="1"/>
              <a:t>quunt</a:t>
            </a:r>
            <a:r>
              <a:rPr lang="fr-FR" dirty="0"/>
              <a:t>, </a:t>
            </a:r>
            <a:r>
              <a:rPr lang="fr-FR" dirty="0" err="1"/>
              <a:t>simi</a:t>
            </a:r>
            <a:r>
              <a:rPr lang="fr-FR" dirty="0"/>
              <a:t>, </a:t>
            </a:r>
            <a:r>
              <a:rPr lang="fr-FR" dirty="0" err="1"/>
              <a:t>omnis</a:t>
            </a:r>
            <a:r>
              <a:rPr lang="fr-FR" dirty="0"/>
              <a:t>  </a:t>
            </a:r>
            <a:r>
              <a:rPr lang="fr-FR" dirty="0" err="1"/>
              <a:t>iduciis</a:t>
            </a:r>
            <a:r>
              <a:rPr lang="fr-FR" dirty="0"/>
              <a:t> mi, to </a:t>
            </a:r>
            <a:r>
              <a:rPr lang="fr-FR" dirty="0" err="1"/>
              <a:t>maximpo</a:t>
            </a:r>
            <a:r>
              <a:rPr lang="fr-FR" dirty="0"/>
              <a:t>  </a:t>
            </a:r>
            <a:r>
              <a:rPr lang="fr-FR" dirty="0" err="1"/>
              <a:t>repudae</a:t>
            </a:r>
            <a:r>
              <a:rPr lang="fr-FR" dirty="0"/>
              <a:t> </a:t>
            </a:r>
            <a:r>
              <a:rPr lang="fr-FR" dirty="0" err="1"/>
              <a:t>Vollaboritium</a:t>
            </a:r>
            <a:endParaRPr lang="fr-FR" dirty="0"/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19F2A718-434A-4FC9-B42B-9199BB60FE3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08042" y="1902085"/>
            <a:ext cx="1162428" cy="4427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593BCE5C-1614-4128-B338-E73CC4EE956E}"/>
              </a:ext>
            </a:extLst>
          </p:cNvPr>
          <p:cNvGrpSpPr/>
          <p:nvPr userDrawn="1"/>
        </p:nvGrpSpPr>
        <p:grpSpPr>
          <a:xfrm>
            <a:off x="7750885" y="5209988"/>
            <a:ext cx="1393115" cy="1648015"/>
            <a:chOff x="7539247" y="4091711"/>
            <a:chExt cx="1315720" cy="1298575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DEC16C6D-351A-4B49-A608-A475A3D8EF08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5917612F-C6F6-4108-9684-ABE3763CD35A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54" name="object 7">
              <a:extLst>
                <a:ext uri="{FF2B5EF4-FFF2-40B4-BE49-F238E27FC236}">
                  <a16:creationId xmlns:a16="http://schemas.microsoft.com/office/drawing/2014/main" id="{37A14CD6-6637-4C72-A166-98D278D0CB7F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8E7215F7-DD1F-4584-8368-E2C993533D4D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endParaRPr sz="1906"/>
            </a:p>
          </p:txBody>
        </p:sp>
      </p:grpSp>
      <p:sp>
        <p:nvSpPr>
          <p:cNvPr id="52" name="Espace réservé du texte 2">
            <a:extLst>
              <a:ext uri="{FF2B5EF4-FFF2-40B4-BE49-F238E27FC236}">
                <a16:creationId xmlns:a16="http://schemas.microsoft.com/office/drawing/2014/main" id="{D19FCED4-AE1F-4778-8DA7-75BC6B1C794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5200" y="329890"/>
            <a:ext cx="1229217" cy="1490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0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53" name="Espace réservé du texte 2">
            <a:extLst>
              <a:ext uri="{FF2B5EF4-FFF2-40B4-BE49-F238E27FC236}">
                <a16:creationId xmlns:a16="http://schemas.microsoft.com/office/drawing/2014/main" id="{4C5A43DF-BCB9-4739-BDD5-FBC4553098B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90063" y="329890"/>
            <a:ext cx="1018737" cy="149004"/>
          </a:xfrm>
          <a:prstGeom prst="rect">
            <a:avLst/>
          </a:prstGeom>
        </p:spPr>
        <p:txBody>
          <a:bodyPr anchor="t"/>
          <a:lstStyle>
            <a:lvl1pPr marL="228600" indent="0" algn="r">
              <a:buNone/>
              <a:defRPr lang="fr-FR" sz="700" dirty="0">
                <a:solidFill>
                  <a:srgbClr val="6B6E6F"/>
                </a:solidFill>
              </a:defRPr>
            </a:lvl1pPr>
          </a:lstStyle>
          <a:p>
            <a:pPr marL="400050" lvl="0" indent="-171450"/>
            <a:r>
              <a:rPr lang="fr-FR" dirty="0"/>
              <a:t>PARTIE X</a:t>
            </a:r>
          </a:p>
        </p:txBody>
      </p:sp>
      <p:sp>
        <p:nvSpPr>
          <p:cNvPr id="56" name="Titre 1">
            <a:extLst>
              <a:ext uri="{FF2B5EF4-FFF2-40B4-BE49-F238E27FC236}">
                <a16:creationId xmlns:a16="http://schemas.microsoft.com/office/drawing/2014/main" id="{78946852-1E22-4FA9-ACA6-4F8F0A80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503" y="848384"/>
            <a:ext cx="7763291" cy="375438"/>
          </a:xfrm>
          <a:prstGeom prst="rect">
            <a:avLst/>
          </a:prstGeom>
        </p:spPr>
        <p:txBody>
          <a:bodyPr anchor="t"/>
          <a:lstStyle>
            <a:lvl1pPr>
              <a:defRPr sz="2267" b="1"/>
            </a:lvl1pPr>
          </a:lstStyle>
          <a:p>
            <a:r>
              <a:rPr lang="pt-BR" dirty="0"/>
              <a:t>LOREM IPSUM</a:t>
            </a:r>
            <a:r>
              <a:rPr lang="pt-BR" spc="-67" dirty="0"/>
              <a:t> </a:t>
            </a:r>
            <a:r>
              <a:rPr lang="pt-BR" dirty="0"/>
              <a:t>QUAE ITEQUE DOLORES</a:t>
            </a:r>
            <a:endParaRPr lang="fr-FR" dirty="0"/>
          </a:p>
        </p:txBody>
      </p:sp>
      <p:sp>
        <p:nvSpPr>
          <p:cNvPr id="57" name="Parallélogramme 28">
            <a:extLst>
              <a:ext uri="{FF2B5EF4-FFF2-40B4-BE49-F238E27FC236}">
                <a16:creationId xmlns:a16="http://schemas.microsoft.com/office/drawing/2014/main" id="{F43FD1C8-1088-4814-B37F-24F4A40E9C65}"/>
              </a:ext>
            </a:extLst>
          </p:cNvPr>
          <p:cNvSpPr/>
          <p:nvPr userDrawn="1"/>
        </p:nvSpPr>
        <p:spPr>
          <a:xfrm>
            <a:off x="601207" y="774043"/>
            <a:ext cx="79716" cy="524121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75"/>
          </a:p>
        </p:txBody>
      </p:sp>
      <p:sp>
        <p:nvSpPr>
          <p:cNvPr id="42" name="Espace réservé du numéro de diapositive 5">
            <a:extLst>
              <a:ext uri="{FF2B5EF4-FFF2-40B4-BE49-F238E27FC236}">
                <a16:creationId xmlns:a16="http://schemas.microsoft.com/office/drawing/2014/main" id="{7ABAB105-0F51-427A-8314-77506E5A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68" y="6320209"/>
            <a:ext cx="563945" cy="163598"/>
          </a:xfrm>
          <a:prstGeom prst="rect">
            <a:avLst/>
          </a:prstGeom>
        </p:spPr>
        <p:txBody>
          <a:bodyPr anchor="t"/>
          <a:lstStyle>
            <a:lvl1pPr>
              <a:defRPr lang="fr-FR" sz="1100" smtClean="0">
                <a:solidFill>
                  <a:srgbClr val="6B6E6F"/>
                </a:solidFill>
              </a:defRPr>
            </a:lvl1pPr>
          </a:lstStyle>
          <a:p>
            <a:fld id="{F2105938-FBF5-4F0C-816F-42D162BA15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09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 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345B91E-D724-4DFE-BA47-12E3F25C8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FDDDCCE-03C9-42D7-825C-BF068E292439}"/>
              </a:ext>
            </a:extLst>
          </p:cNvPr>
          <p:cNvSpPr/>
          <p:nvPr userDrawn="1"/>
        </p:nvSpPr>
        <p:spPr>
          <a:xfrm>
            <a:off x="0" y="-5563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09A36BF-21F6-4BDA-8819-E4160E8A78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4EBC57-7044-42A7-B003-FE3F2A2B7BF9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8B7955B1-9CFE-4DC0-8E55-F48D3455656A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21DD8B15-F96C-4DDF-A339-8C28F6055429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989243CA-0C60-4AAA-B3B4-106FF6F67E89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44FA0D2-378F-49D5-9227-F397EDB896BB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3" name="object 9">
            <a:extLst>
              <a:ext uri="{FF2B5EF4-FFF2-40B4-BE49-F238E27FC236}">
                <a16:creationId xmlns:a16="http://schemas.microsoft.com/office/drawing/2014/main" id="{E2EC913A-3BB9-4328-86C3-7D446666B07F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4A16B36-4E2B-483D-8F68-DFBA63E2C34C}"/>
              </a:ext>
            </a:extLst>
          </p:cNvPr>
          <p:cNvSpPr/>
          <p:nvPr userDrawn="1"/>
        </p:nvSpPr>
        <p:spPr>
          <a:xfrm rot="10800000">
            <a:off x="6487555" y="3789489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003545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haut et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28">
            <a:extLst>
              <a:ext uri="{FF2B5EF4-FFF2-40B4-BE49-F238E27FC236}">
                <a16:creationId xmlns:a16="http://schemas.microsoft.com/office/drawing/2014/main" id="{5EA801A4-299D-4268-AD55-72D4CE96C853}"/>
              </a:ext>
            </a:extLst>
          </p:cNvPr>
          <p:cNvSpPr/>
          <p:nvPr userDrawn="1"/>
        </p:nvSpPr>
        <p:spPr>
          <a:xfrm>
            <a:off x="1828800" y="531878"/>
            <a:ext cx="60512" cy="479496"/>
          </a:xfrm>
          <a:custGeom>
            <a:avLst/>
            <a:gdLst>
              <a:gd name="connsiteX0" fmla="*/ 0 w 212694"/>
              <a:gd name="connsiteY0" fmla="*/ 855362 h 855362"/>
              <a:gd name="connsiteX1" fmla="*/ 53174 w 212694"/>
              <a:gd name="connsiteY1" fmla="*/ 0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61486 w 212694"/>
              <a:gd name="connsiteY1" fmla="*/ 166254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2694"/>
              <a:gd name="connsiteY0" fmla="*/ 855362 h 855362"/>
              <a:gd name="connsiteX1" fmla="*/ 44860 w 212694"/>
              <a:gd name="connsiteY1" fmla="*/ 149628 h 855362"/>
              <a:gd name="connsiteX2" fmla="*/ 212694 w 212694"/>
              <a:gd name="connsiteY2" fmla="*/ 0 h 855362"/>
              <a:gd name="connsiteX3" fmla="*/ 159521 w 212694"/>
              <a:gd name="connsiteY3" fmla="*/ 855362 h 855362"/>
              <a:gd name="connsiteX4" fmla="*/ 0 w 212694"/>
              <a:gd name="connsiteY4" fmla="*/ 855362 h 855362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159521 w 219838"/>
              <a:gd name="connsiteY3" fmla="*/ 857743 h 857743"/>
              <a:gd name="connsiteX4" fmla="*/ 0 w 219838"/>
              <a:gd name="connsiteY4" fmla="*/ 857743 h 857743"/>
              <a:gd name="connsiteX0" fmla="*/ 0 w 219838"/>
              <a:gd name="connsiteY0" fmla="*/ 857743 h 857743"/>
              <a:gd name="connsiteX1" fmla="*/ 44860 w 219838"/>
              <a:gd name="connsiteY1" fmla="*/ 152009 h 857743"/>
              <a:gd name="connsiteX2" fmla="*/ 219838 w 219838"/>
              <a:gd name="connsiteY2" fmla="*/ 0 h 857743"/>
              <a:gd name="connsiteX3" fmla="*/ 216671 w 219838"/>
              <a:gd name="connsiteY3" fmla="*/ 736300 h 857743"/>
              <a:gd name="connsiteX4" fmla="*/ 0 w 219838"/>
              <a:gd name="connsiteY4" fmla="*/ 857743 h 857743"/>
              <a:gd name="connsiteX0" fmla="*/ 31340 w 174978"/>
              <a:gd name="connsiteY0" fmla="*/ 852981 h 852981"/>
              <a:gd name="connsiteX1" fmla="*/ 0 w 174978"/>
              <a:gd name="connsiteY1" fmla="*/ 152009 h 852981"/>
              <a:gd name="connsiteX2" fmla="*/ 174978 w 174978"/>
              <a:gd name="connsiteY2" fmla="*/ 0 h 852981"/>
              <a:gd name="connsiteX3" fmla="*/ 171811 w 174978"/>
              <a:gd name="connsiteY3" fmla="*/ 736300 h 852981"/>
              <a:gd name="connsiteX4" fmla="*/ 31340 w 17497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78203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43638"/>
              <a:gd name="connsiteY0" fmla="*/ 852981 h 852981"/>
              <a:gd name="connsiteX1" fmla="*/ 1998 w 143638"/>
              <a:gd name="connsiteY1" fmla="*/ 125816 h 852981"/>
              <a:gd name="connsiteX2" fmla="*/ 143638 w 143638"/>
              <a:gd name="connsiteY2" fmla="*/ 0 h 852981"/>
              <a:gd name="connsiteX3" fmla="*/ 140471 w 143638"/>
              <a:gd name="connsiteY3" fmla="*/ 736300 h 852981"/>
              <a:gd name="connsiteX4" fmla="*/ 0 w 143638"/>
              <a:gd name="connsiteY4" fmla="*/ 852981 h 852981"/>
              <a:gd name="connsiteX0" fmla="*/ 0 w 150087"/>
              <a:gd name="connsiteY0" fmla="*/ 852981 h 852981"/>
              <a:gd name="connsiteX1" fmla="*/ 1998 w 150087"/>
              <a:gd name="connsiteY1" fmla="*/ 125816 h 852981"/>
              <a:gd name="connsiteX2" fmla="*/ 143638 w 150087"/>
              <a:gd name="connsiteY2" fmla="*/ 0 h 852981"/>
              <a:gd name="connsiteX3" fmla="*/ 149996 w 150087"/>
              <a:gd name="connsiteY3" fmla="*/ 736300 h 852981"/>
              <a:gd name="connsiteX4" fmla="*/ 0 w 150087"/>
              <a:gd name="connsiteY4" fmla="*/ 852981 h 852981"/>
              <a:gd name="connsiteX0" fmla="*/ 0 w 153163"/>
              <a:gd name="connsiteY0" fmla="*/ 855363 h 855363"/>
              <a:gd name="connsiteX1" fmla="*/ 1998 w 153163"/>
              <a:gd name="connsiteY1" fmla="*/ 128198 h 855363"/>
              <a:gd name="connsiteX2" fmla="*/ 153163 w 153163"/>
              <a:gd name="connsiteY2" fmla="*/ 0 h 855363"/>
              <a:gd name="connsiteX3" fmla="*/ 149996 w 153163"/>
              <a:gd name="connsiteY3" fmla="*/ 738682 h 855363"/>
              <a:gd name="connsiteX4" fmla="*/ 0 w 153163"/>
              <a:gd name="connsiteY4" fmla="*/ 855363 h 8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3" h="855363">
                <a:moveTo>
                  <a:pt x="0" y="855363"/>
                </a:moveTo>
                <a:lnTo>
                  <a:pt x="1998" y="128198"/>
                </a:lnTo>
                <a:lnTo>
                  <a:pt x="153163" y="0"/>
                </a:lnTo>
                <a:cubicBezTo>
                  <a:pt x="152107" y="245433"/>
                  <a:pt x="151052" y="493249"/>
                  <a:pt x="149996" y="738682"/>
                </a:cubicBezTo>
                <a:lnTo>
                  <a:pt x="0" y="855363"/>
                </a:lnTo>
                <a:close/>
              </a:path>
            </a:pathLst>
          </a:custGeom>
          <a:solidFill>
            <a:srgbClr val="E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350"/>
          </a:p>
        </p:txBody>
      </p:sp>
      <p:grpSp>
        <p:nvGrpSpPr>
          <p:cNvPr id="9" name="Groupe 2">
            <a:extLst>
              <a:ext uri="{FF2B5EF4-FFF2-40B4-BE49-F238E27FC236}">
                <a16:creationId xmlns:a16="http://schemas.microsoft.com/office/drawing/2014/main" id="{40343030-9D99-4850-94B1-EB8951941F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50550" y="5209985"/>
            <a:ext cx="1393451" cy="1648015"/>
            <a:chOff x="7539247" y="4091711"/>
            <a:chExt cx="1315720" cy="129857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B7312587-4DB7-4D68-BD37-8121E8E8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247" y="4091711"/>
              <a:ext cx="1315720" cy="1298575"/>
            </a:xfrm>
            <a:custGeom>
              <a:avLst/>
              <a:gdLst>
                <a:gd name="T0" fmla="*/ 1315605 w 1315720"/>
                <a:gd name="T1" fmla="*/ 0 h 1298575"/>
                <a:gd name="T2" fmla="*/ 0 w 1315720"/>
                <a:gd name="T3" fmla="*/ 1298384 h 1298575"/>
                <a:gd name="T4" fmla="*/ 1315605 w 1315720"/>
                <a:gd name="T5" fmla="*/ 1298384 h 1298575"/>
                <a:gd name="T6" fmla="*/ 1315605 w 1315720"/>
                <a:gd name="T7" fmla="*/ 0 h 12985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 sz="1906"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BA40F363-71D3-4CAC-AA0F-6BC4D4ED4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537" y="5093424"/>
              <a:ext cx="474549" cy="762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1906"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5217DA87-E294-493B-8D1E-F0C06A853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0396" y="5091836"/>
              <a:ext cx="119033" cy="13176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1906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37ADED4A-BD61-477F-969E-3FCF01BD9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9361" y="5196235"/>
              <a:ext cx="273050" cy="27305"/>
            </a:xfrm>
            <a:custGeom>
              <a:avLst/>
              <a:gdLst>
                <a:gd name="T0" fmla="*/ 9518 w 273050"/>
                <a:gd name="T1" fmla="*/ 2806 h 27304"/>
                <a:gd name="T2" fmla="*/ 2470 w 273050"/>
                <a:gd name="T3" fmla="*/ 26566 h 27304"/>
                <a:gd name="T4" fmla="*/ 10424 w 273050"/>
                <a:gd name="T5" fmla="*/ 7480 h 27304"/>
                <a:gd name="T6" fmla="*/ 13112 w 273050"/>
                <a:gd name="T7" fmla="*/ 723 h 27304"/>
                <a:gd name="T8" fmla="*/ 20669 w 273050"/>
                <a:gd name="T9" fmla="*/ 26490 h 27304"/>
                <a:gd name="T10" fmla="*/ 11779 w 273050"/>
                <a:gd name="T11" fmla="*/ 3784 h 27304"/>
                <a:gd name="T12" fmla="*/ 19676 w 273050"/>
                <a:gd name="T13" fmla="*/ 17600 h 27304"/>
                <a:gd name="T14" fmla="*/ 40722 w 273050"/>
                <a:gd name="T15" fmla="*/ 0 h 27304"/>
                <a:gd name="T16" fmla="*/ 51187 w 273050"/>
                <a:gd name="T17" fmla="*/ 26680 h 27304"/>
                <a:gd name="T18" fmla="*/ 39122 w 273050"/>
                <a:gd name="T19" fmla="*/ 20445 h 27304"/>
                <a:gd name="T20" fmla="*/ 54946 w 273050"/>
                <a:gd name="T21" fmla="*/ 1587 h 27304"/>
                <a:gd name="T22" fmla="*/ 49549 w 273050"/>
                <a:gd name="T23" fmla="*/ 24598 h 27304"/>
                <a:gd name="T24" fmla="*/ 49612 w 273050"/>
                <a:gd name="T25" fmla="*/ 2387 h 27304"/>
                <a:gd name="T26" fmla="*/ 54791 w 273050"/>
                <a:gd name="T27" fmla="*/ 2387 h 27304"/>
                <a:gd name="T28" fmla="*/ 62846 w 273050"/>
                <a:gd name="T29" fmla="*/ 26934 h 27304"/>
                <a:gd name="T30" fmla="*/ 61233 w 273050"/>
                <a:gd name="T31" fmla="*/ 6527 h 27304"/>
                <a:gd name="T32" fmla="*/ 75114 w 273050"/>
                <a:gd name="T33" fmla="*/ 2387 h 27304"/>
                <a:gd name="T34" fmla="*/ 80816 w 273050"/>
                <a:gd name="T35" fmla="*/ 21778 h 27304"/>
                <a:gd name="T36" fmla="*/ 87128 w 273050"/>
                <a:gd name="T37" fmla="*/ 26566 h 27304"/>
                <a:gd name="T38" fmla="*/ 92076 w 273050"/>
                <a:gd name="T39" fmla="*/ 3975 h 27304"/>
                <a:gd name="T40" fmla="*/ 90570 w 273050"/>
                <a:gd name="T41" fmla="*/ 419 h 27304"/>
                <a:gd name="T42" fmla="*/ 108578 w 273050"/>
                <a:gd name="T43" fmla="*/ 26566 h 27304"/>
                <a:gd name="T44" fmla="*/ 89817 w 273050"/>
                <a:gd name="T45" fmla="*/ 4584 h 27304"/>
                <a:gd name="T46" fmla="*/ 97783 w 273050"/>
                <a:gd name="T47" fmla="*/ 22718 h 27304"/>
                <a:gd name="T48" fmla="*/ 100730 w 273050"/>
                <a:gd name="T49" fmla="*/ 21321 h 27304"/>
                <a:gd name="T50" fmla="*/ 97618 w 273050"/>
                <a:gd name="T51" fmla="*/ 16139 h 27304"/>
                <a:gd name="T52" fmla="*/ 106978 w 273050"/>
                <a:gd name="T53" fmla="*/ 1663 h 27304"/>
                <a:gd name="T54" fmla="*/ 101377 w 273050"/>
                <a:gd name="T55" fmla="*/ 19645 h 27304"/>
                <a:gd name="T56" fmla="*/ 108388 w 273050"/>
                <a:gd name="T57" fmla="*/ 3975 h 27304"/>
                <a:gd name="T58" fmla="*/ 118535 w 273050"/>
                <a:gd name="T59" fmla="*/ 26566 h 27304"/>
                <a:gd name="T60" fmla="*/ 120948 w 273050"/>
                <a:gd name="T61" fmla="*/ 14222 h 27304"/>
                <a:gd name="T62" fmla="*/ 131857 w 273050"/>
                <a:gd name="T63" fmla="*/ 2692 h 27304"/>
                <a:gd name="T64" fmla="*/ 136760 w 273050"/>
                <a:gd name="T65" fmla="*/ 13588 h 27304"/>
                <a:gd name="T66" fmla="*/ 148418 w 273050"/>
                <a:gd name="T67" fmla="*/ 495 h 27304"/>
                <a:gd name="T68" fmla="*/ 138271 w 273050"/>
                <a:gd name="T69" fmla="*/ 26185 h 27304"/>
                <a:gd name="T70" fmla="*/ 157960 w 273050"/>
                <a:gd name="T71" fmla="*/ 17600 h 27304"/>
                <a:gd name="T72" fmla="*/ 152341 w 273050"/>
                <a:gd name="T73" fmla="*/ 3784 h 27304"/>
                <a:gd name="T74" fmla="*/ 158920 w 273050"/>
                <a:gd name="T75" fmla="*/ 19911 h 27304"/>
                <a:gd name="T76" fmla="*/ 161525 w 273050"/>
                <a:gd name="T77" fmla="*/ 26185 h 27304"/>
                <a:gd name="T78" fmla="*/ 151111 w 273050"/>
                <a:gd name="T79" fmla="*/ 7480 h 27304"/>
                <a:gd name="T80" fmla="*/ 152825 w 273050"/>
                <a:gd name="T81" fmla="*/ 5118 h 27304"/>
                <a:gd name="T82" fmla="*/ 169437 w 273050"/>
                <a:gd name="T83" fmla="*/ 26553 h 27304"/>
                <a:gd name="T84" fmla="*/ 171558 w 273050"/>
                <a:gd name="T85" fmla="*/ 3263 h 27304"/>
                <a:gd name="T86" fmla="*/ 172098 w 273050"/>
                <a:gd name="T87" fmla="*/ 4089 h 27304"/>
                <a:gd name="T88" fmla="*/ 182129 w 273050"/>
                <a:gd name="T89" fmla="*/ 22883 h 27304"/>
                <a:gd name="T90" fmla="*/ 184626 w 273050"/>
                <a:gd name="T91" fmla="*/ 22883 h 27304"/>
                <a:gd name="T92" fmla="*/ 184778 w 273050"/>
                <a:gd name="T93" fmla="*/ 419 h 27304"/>
                <a:gd name="T94" fmla="*/ 187191 w 273050"/>
                <a:gd name="T95" fmla="*/ 22883 h 27304"/>
                <a:gd name="T96" fmla="*/ 199155 w 273050"/>
                <a:gd name="T97" fmla="*/ 10896 h 27304"/>
                <a:gd name="T98" fmla="*/ 204743 w 273050"/>
                <a:gd name="T99" fmla="*/ 16038 h 27304"/>
                <a:gd name="T100" fmla="*/ 202457 w 273050"/>
                <a:gd name="T101" fmla="*/ 11734 h 27304"/>
                <a:gd name="T102" fmla="*/ 214433 w 273050"/>
                <a:gd name="T103" fmla="*/ 419 h 27304"/>
                <a:gd name="T104" fmla="*/ 207841 w 273050"/>
                <a:gd name="T105" fmla="*/ 10896 h 27304"/>
                <a:gd name="T106" fmla="*/ 227539 w 273050"/>
                <a:gd name="T107" fmla="*/ 5194 h 27304"/>
                <a:gd name="T108" fmla="*/ 233292 w 273050"/>
                <a:gd name="T109" fmla="*/ 24598 h 27304"/>
                <a:gd name="T110" fmla="*/ 245510 w 273050"/>
                <a:gd name="T111" fmla="*/ 0 h 27304"/>
                <a:gd name="T112" fmla="*/ 244024 w 273050"/>
                <a:gd name="T113" fmla="*/ 24598 h 27304"/>
                <a:gd name="T114" fmla="*/ 273005 w 273050"/>
                <a:gd name="T115" fmla="*/ 419 h 27304"/>
                <a:gd name="T116" fmla="*/ 270706 w 273050"/>
                <a:gd name="T117" fmla="*/ 15123 h 27304"/>
                <a:gd name="T118" fmla="*/ 272548 w 273050"/>
                <a:gd name="T119" fmla="*/ 2616 h 273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lnTo>
                    <a:pt x="169945" y="419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lnTo>
                    <a:pt x="195129" y="419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 sz="1906"/>
            </a:p>
          </p:txBody>
        </p:sp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F71119F9-AA36-4155-B71A-00EF8AA5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18" y="532160"/>
            <a:ext cx="5553679" cy="479215"/>
          </a:xfrm>
          <a:prstGeom prst="rect">
            <a:avLst/>
          </a:prstGeom>
        </p:spPr>
        <p:txBody>
          <a:bodyPr anchor="t"/>
          <a:lstStyle>
            <a:lvl1pPr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9E48F6-4D0F-4BEB-8BFC-09E064491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82800"/>
            <a:ext cx="7886700" cy="912859"/>
          </a:xfrm>
          <a:prstGeom prst="rect">
            <a:avLst/>
          </a:prstGeom>
        </p:spPr>
        <p:txBody>
          <a:bodyPr anchor="t"/>
          <a:lstStyle>
            <a:lvl1pPr marL="181531" indent="-181531">
              <a:buFontTx/>
              <a:buBlip>
                <a:blip r:embed="rId4"/>
              </a:buBlip>
              <a:defRPr sz="1271" b="1">
                <a:solidFill>
                  <a:schemeClr val="tx1"/>
                </a:solidFill>
              </a:defRPr>
            </a:lvl1pPr>
            <a:lvl2pPr marL="524408" indent="-181531">
              <a:buFontTx/>
              <a:buBlip>
                <a:blip r:embed="rId4"/>
              </a:buBlip>
              <a:defRPr sz="1059" b="0">
                <a:solidFill>
                  <a:schemeClr val="tx1"/>
                </a:solidFill>
              </a:defRPr>
            </a:lvl2pPr>
            <a:lvl3pPr marL="857191" indent="-171438">
              <a:buFontTx/>
              <a:buBlip>
                <a:blip r:embed="rId4"/>
              </a:buBlip>
              <a:defRPr sz="953"/>
            </a:lvl3pPr>
            <a:lvl4pPr marL="1200067" indent="-171438">
              <a:buFontTx/>
              <a:buBlip>
                <a:blip r:embed="rId4"/>
              </a:buBlip>
              <a:defRPr sz="900"/>
            </a:lvl4pPr>
            <a:lvl5pPr marL="1542943" indent="-171438">
              <a:buFontTx/>
              <a:buBlip>
                <a:blip r:embed="rId4"/>
              </a:buBlip>
              <a:defRPr sz="7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9061B8C-B09D-4ABF-B8E4-E5A832A363B4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471307" y="532158"/>
            <a:ext cx="1301524" cy="1891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41">
                <a:solidFill>
                  <a:srgbClr val="6B6E6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29DFEB2-0C19-45A1-8E88-7245DF412500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7598481" y="532158"/>
            <a:ext cx="1078663" cy="189100"/>
          </a:xfrm>
          <a:prstGeom prst="rect">
            <a:avLst/>
          </a:prstGeom>
        </p:spPr>
        <p:txBody>
          <a:bodyPr anchor="t"/>
          <a:lstStyle>
            <a:lvl1pPr algn="r">
              <a:defRPr lang="fr-FR" sz="741" dirty="0">
                <a:solidFill>
                  <a:srgbClr val="6B6E6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46DC62A2-9EB2-42CD-85A0-22F31596AFDE}"/>
              </a:ext>
            </a:extLst>
          </p:cNvPr>
          <p:cNvSpPr>
            <a:spLocks noGrp="1"/>
          </p:cNvSpPr>
          <p:nvPr>
            <p:ph type="sldNum" sz="quarter" idx="78"/>
          </p:nvPr>
        </p:nvSpPr>
        <p:spPr>
          <a:xfrm>
            <a:off x="470647" y="6271726"/>
            <a:ext cx="598394" cy="207512"/>
          </a:xfrm>
          <a:prstGeom prst="rect">
            <a:avLst/>
          </a:prstGeom>
        </p:spPr>
        <p:txBody>
          <a:bodyPr anchor="t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fr-FR" sz="741">
                <a:solidFill>
                  <a:srgbClr val="6B6E6F"/>
                </a:solidFill>
                <a:latin typeface="+mn-lt"/>
              </a:defRPr>
            </a:lvl1pPr>
          </a:lstStyle>
          <a:p>
            <a:pPr>
              <a:defRPr/>
            </a:pPr>
            <a:fld id="{37E83B55-17A5-4D6F-8527-C05959E49356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088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529200" y="278703"/>
            <a:ext cx="8028000" cy="486000"/>
          </a:xfrm>
          <a:prstGeom prst="rect">
            <a:avLst/>
          </a:prstGeom>
        </p:spPr>
        <p:txBody>
          <a:bodyPr lIns="0"/>
          <a:lstStyle>
            <a:lvl1pPr>
              <a:defRPr sz="2169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Title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529200" y="979201"/>
            <a:ext cx="8028000" cy="5040000"/>
          </a:xfrm>
          <a:prstGeom prst="rect">
            <a:avLst/>
          </a:prstGeom>
        </p:spPr>
        <p:txBody>
          <a:bodyPr/>
          <a:lstStyle>
            <a:lvl3pPr marL="953620" indent="-19072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11475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>
                <a16:creationId xmlns:a16="http://schemas.microsoft.com/office/drawing/2014/main" id="{C2F4FEB4-841A-417B-9492-29914544CAAD}"/>
              </a:ext>
            </a:extLst>
          </p:cNvPr>
          <p:cNvSpPr/>
          <p:nvPr userDrawn="1"/>
        </p:nvSpPr>
        <p:spPr>
          <a:xfrm rot="10800000">
            <a:off x="4091152" y="-1"/>
            <a:ext cx="5052848" cy="6858920"/>
          </a:xfrm>
          <a:custGeom>
            <a:avLst/>
            <a:gdLst/>
            <a:ahLst/>
            <a:cxnLst/>
            <a:rect l="l" t="t" r="r" b="b"/>
            <a:pathLst>
              <a:path w="5304155" h="5400040">
                <a:moveTo>
                  <a:pt x="2452941" y="0"/>
                </a:moveTo>
                <a:lnTo>
                  <a:pt x="0" y="0"/>
                </a:lnTo>
                <a:lnTo>
                  <a:pt x="0" y="1831200"/>
                </a:lnTo>
                <a:lnTo>
                  <a:pt x="719099" y="2550706"/>
                </a:lnTo>
                <a:lnTo>
                  <a:pt x="0" y="3269538"/>
                </a:lnTo>
                <a:lnTo>
                  <a:pt x="0" y="5400001"/>
                </a:lnTo>
                <a:lnTo>
                  <a:pt x="2754604" y="5400001"/>
                </a:lnTo>
                <a:lnTo>
                  <a:pt x="5303977" y="2851035"/>
                </a:lnTo>
                <a:lnTo>
                  <a:pt x="2452941" y="0"/>
                </a:lnTo>
                <a:close/>
              </a:path>
            </a:pathLst>
          </a:custGeom>
          <a:solidFill>
            <a:srgbClr val="6B6E6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7B003932-186D-4EDF-B263-C303E50D1C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8994" y="1542589"/>
            <a:ext cx="960733" cy="747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D85ACAB0-2E24-4E1E-B093-55F6EFF8C2A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8993" y="2294420"/>
            <a:ext cx="2104698" cy="442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855AC16-F82B-474B-9F15-C3BDC82EB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8994" y="3445909"/>
            <a:ext cx="2270235" cy="831322"/>
          </a:xfrm>
          <a:prstGeom prst="rect">
            <a:avLst/>
          </a:prstGeom>
        </p:spPr>
        <p:txBody>
          <a:bodyPr numCol="1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75" b="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29F9814-E9E8-45FB-859C-9DF42FB3F937}"/>
              </a:ext>
            </a:extLst>
          </p:cNvPr>
          <p:cNvGrpSpPr/>
          <p:nvPr userDrawn="1"/>
        </p:nvGrpSpPr>
        <p:grpSpPr>
          <a:xfrm>
            <a:off x="7750885" y="5209985"/>
            <a:ext cx="1393115" cy="1648015"/>
            <a:chOff x="7539247" y="4091711"/>
            <a:chExt cx="1315720" cy="1298575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3EC1D93-82D4-4CF4-9F28-45012E1FFAAA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/>
            <a:lstStyle/>
            <a:p>
              <a:endParaRPr sz="1906" dirty="0"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553FF207-171C-420F-B4CB-0FB867B2702F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0AD18EDA-A99B-4046-BCB9-29E3DC1F88D5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663524AB-F8B1-457F-BED9-E347438B32E1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6"/>
            </a:p>
          </p:txBody>
        </p:sp>
      </p:grpSp>
    </p:spTree>
    <p:extLst>
      <p:ext uri="{BB962C8B-B14F-4D97-AF65-F5344CB8AC3E}">
        <p14:creationId xmlns:p14="http://schemas.microsoft.com/office/powerpoint/2010/main" val="1944491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>
                <a16:creationId xmlns:a16="http://schemas.microsoft.com/office/drawing/2014/main" id="{C2F4FEB4-841A-417B-9492-29914544CAAD}"/>
              </a:ext>
            </a:extLst>
          </p:cNvPr>
          <p:cNvSpPr/>
          <p:nvPr userDrawn="1"/>
        </p:nvSpPr>
        <p:spPr>
          <a:xfrm rot="10800000">
            <a:off x="4091152" y="-1"/>
            <a:ext cx="5052848" cy="6858920"/>
          </a:xfrm>
          <a:custGeom>
            <a:avLst/>
            <a:gdLst/>
            <a:ahLst/>
            <a:cxnLst/>
            <a:rect l="l" t="t" r="r" b="b"/>
            <a:pathLst>
              <a:path w="5304155" h="5400040">
                <a:moveTo>
                  <a:pt x="2452941" y="0"/>
                </a:moveTo>
                <a:lnTo>
                  <a:pt x="0" y="0"/>
                </a:lnTo>
                <a:lnTo>
                  <a:pt x="0" y="1831200"/>
                </a:lnTo>
                <a:lnTo>
                  <a:pt x="719099" y="2550706"/>
                </a:lnTo>
                <a:lnTo>
                  <a:pt x="0" y="3269538"/>
                </a:lnTo>
                <a:lnTo>
                  <a:pt x="0" y="5400001"/>
                </a:lnTo>
                <a:lnTo>
                  <a:pt x="2754604" y="5400001"/>
                </a:lnTo>
                <a:lnTo>
                  <a:pt x="5303977" y="2851035"/>
                </a:lnTo>
                <a:lnTo>
                  <a:pt x="2452941" y="0"/>
                </a:lnTo>
                <a:close/>
              </a:path>
            </a:pathLst>
          </a:custGeom>
          <a:solidFill>
            <a:srgbClr val="6B6E6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7B003932-186D-4EDF-B263-C303E50D1C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8994" y="1542589"/>
            <a:ext cx="960733" cy="747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00</a:t>
            </a:r>
            <a:endParaRPr lang="fr-FR" dirty="0"/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D85ACAB0-2E24-4E1E-B093-55F6EFF8C2A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8993" y="2294420"/>
            <a:ext cx="2104698" cy="442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Hind Medium" panose="020000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855AC16-F82B-474B-9F15-C3BDC82EB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8994" y="3445909"/>
            <a:ext cx="2270235" cy="831322"/>
          </a:xfrm>
          <a:prstGeom prst="rect">
            <a:avLst/>
          </a:prstGeom>
        </p:spPr>
        <p:txBody>
          <a:bodyPr numCol="1"/>
          <a:lstStyle>
            <a:lvl1pPr marL="138102" marR="3810" indent="-128579" algn="l" defTabSz="685753" rtl="0" eaLnBrk="1" fontAlgn="auto" latinLnBrk="0" hangingPunct="1">
              <a:lnSpc>
                <a:spcPct val="102299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 sz="975" b="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endit</a:t>
            </a:r>
            <a:r>
              <a:rPr lang="fr-FR" dirty="0"/>
              <a:t> </a:t>
            </a:r>
            <a:r>
              <a:rPr lang="fr-FR" dirty="0" err="1"/>
              <a:t>aritam</a:t>
            </a:r>
            <a:r>
              <a:rPr lang="fr-FR" dirty="0"/>
              <a:t> </a:t>
            </a:r>
            <a:r>
              <a:rPr lang="fr-FR" dirty="0" err="1"/>
              <a:t>veremqui</a:t>
            </a:r>
            <a:r>
              <a:rPr lang="fr-FR" dirty="0"/>
              <a:t> tem </a:t>
            </a:r>
          </a:p>
          <a:p>
            <a:pPr lvl="0"/>
            <a:r>
              <a:rPr lang="pt-BR" dirty="0"/>
              <a:t>Imuscimp orerior as quundam laut estiur</a:t>
            </a:r>
          </a:p>
          <a:p>
            <a:pPr lvl="0"/>
            <a:r>
              <a:rPr lang="pt-BR" dirty="0"/>
              <a:t>Volore ellorrum volles dignihit provid  </a:t>
            </a:r>
          </a:p>
          <a:p>
            <a:pPr lvl="0"/>
            <a:r>
              <a:rPr lang="pt-BR" dirty="0"/>
              <a:t>consed endit aritam veremqui tem 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29F9814-E9E8-45FB-859C-9DF42FB3F937}"/>
              </a:ext>
            </a:extLst>
          </p:cNvPr>
          <p:cNvGrpSpPr/>
          <p:nvPr userDrawn="1"/>
        </p:nvGrpSpPr>
        <p:grpSpPr>
          <a:xfrm>
            <a:off x="7750885" y="5209985"/>
            <a:ext cx="1393115" cy="1648015"/>
            <a:chOff x="7539247" y="4091711"/>
            <a:chExt cx="1315720" cy="1298575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3EC1D93-82D4-4CF4-9F28-45012E1FFAAA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/>
            <a:lstStyle/>
            <a:p>
              <a:endParaRPr sz="1906" dirty="0"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553FF207-171C-420F-B4CB-0FB867B2702F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0AD18EDA-A99B-4046-BCB9-29E3DC1F88D5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06"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663524AB-F8B1-457F-BED9-E347438B32E1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6"/>
            </a:p>
          </p:txBody>
        </p:sp>
      </p:grpSp>
    </p:spTree>
    <p:extLst>
      <p:ext uri="{BB962C8B-B14F-4D97-AF65-F5344CB8AC3E}">
        <p14:creationId xmlns:p14="http://schemas.microsoft.com/office/powerpoint/2010/main" val="395683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couver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D398B2C-7072-49E4-88AE-CFFD4C20F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21FA14D0-F65B-455D-981B-EFC78BECA001}"/>
              </a:ext>
            </a:extLst>
          </p:cNvPr>
          <p:cNvSpPr/>
          <p:nvPr userDrawn="1"/>
        </p:nvSpPr>
        <p:spPr>
          <a:xfrm>
            <a:off x="0" y="-5563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157DD70B-34AC-45DE-8B46-54414485B6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0D51998-7138-414B-A4BB-9F17F3448545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36D128EC-2808-4570-AA3E-1B126B6403E7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04F0986B-3F2B-401A-B764-C000F2035BC9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726A821D-563D-4116-B43A-ADB86E036AD8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8652061D-6FAD-4FFB-B068-3D19352F633A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9C02ECC4-42FD-4C53-BF2C-DF25635BE743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571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 couver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C842D0B-3F96-4D45-8588-BE98E51FF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2768ADF2-1E24-4BAC-AA5A-C62B02666D18}"/>
              </a:ext>
            </a:extLst>
          </p:cNvPr>
          <p:cNvSpPr/>
          <p:nvPr userDrawn="1"/>
        </p:nvSpPr>
        <p:spPr>
          <a:xfrm>
            <a:off x="0" y="-5563"/>
            <a:ext cx="9144000" cy="6869127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40000" y="0"/>
                </a:moveTo>
                <a:lnTo>
                  <a:pt x="0" y="0"/>
                </a:lnTo>
                <a:lnTo>
                  <a:pt x="0" y="5400001"/>
                </a:lnTo>
                <a:lnTo>
                  <a:pt x="8640000" y="5400001"/>
                </a:lnTo>
                <a:lnTo>
                  <a:pt x="8640000" y="0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157DD70B-34AC-45DE-8B46-54414485B6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1644" y="2748559"/>
            <a:ext cx="4360715" cy="132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>
              <a:spcBef>
                <a:spcPts val="106"/>
              </a:spcBef>
              <a:defRPr sz="4659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dirty="0"/>
              <a:t>LOREM IPSUM</a:t>
            </a:r>
            <a:r>
              <a:rPr spc="-71" dirty="0"/>
              <a:t> </a:t>
            </a:r>
            <a:r>
              <a:rPr dirty="0"/>
              <a:t>QUAE</a:t>
            </a:r>
            <a:r>
              <a:rPr lang="fr-FR" dirty="0"/>
              <a:t> ITEQUE</a:t>
            </a:r>
            <a:endParaRPr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0D51998-7138-414B-A4BB-9F17F3448545}"/>
              </a:ext>
            </a:extLst>
          </p:cNvPr>
          <p:cNvGrpSpPr/>
          <p:nvPr userDrawn="1"/>
        </p:nvGrpSpPr>
        <p:grpSpPr>
          <a:xfrm>
            <a:off x="7828280" y="5559425"/>
            <a:ext cx="1315720" cy="1298575"/>
            <a:chOff x="7539247" y="4091711"/>
            <a:chExt cx="1315720" cy="1298575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36D128EC-2808-4570-AA3E-1B126B6403E7}"/>
                </a:ext>
              </a:extLst>
            </p:cNvPr>
            <p:cNvSpPr/>
            <p:nvPr/>
          </p:nvSpPr>
          <p:spPr>
            <a:xfrm>
              <a:off x="7539247" y="4091711"/>
              <a:ext cx="1315720" cy="1298575"/>
            </a:xfrm>
            <a:custGeom>
              <a:avLst/>
              <a:gdLst/>
              <a:ahLst/>
              <a:cxnLst/>
              <a:rect l="l" t="t" r="r" b="b"/>
              <a:pathLst>
                <a:path w="1315720" h="1298575">
                  <a:moveTo>
                    <a:pt x="1315605" y="0"/>
                  </a:moveTo>
                  <a:lnTo>
                    <a:pt x="0" y="1298384"/>
                  </a:lnTo>
                  <a:lnTo>
                    <a:pt x="1315605" y="1298384"/>
                  </a:lnTo>
                  <a:lnTo>
                    <a:pt x="1315605" y="0"/>
                  </a:lnTo>
                  <a:close/>
                </a:path>
              </a:pathLst>
            </a:custGeom>
            <a:solidFill>
              <a:srgbClr val="6B6E6F"/>
            </a:solidFill>
          </p:spPr>
          <p:txBody>
            <a:bodyPr wrap="square" lIns="0" tIns="0" rIns="0" bIns="0" rtlCol="0" anchor="t"/>
            <a:lstStyle/>
            <a:p>
              <a:endParaRPr dirty="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04F0986B-3F2B-401A-B764-C000F2035BC9}"/>
                </a:ext>
              </a:extLst>
            </p:cNvPr>
            <p:cNvSpPr/>
            <p:nvPr/>
          </p:nvSpPr>
          <p:spPr>
            <a:xfrm>
              <a:off x="8045205" y="5093074"/>
              <a:ext cx="474562" cy="771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726A821D-563D-4116-B43A-ADB86E036AD8}"/>
                </a:ext>
              </a:extLst>
            </p:cNvPr>
            <p:cNvSpPr/>
            <p:nvPr/>
          </p:nvSpPr>
          <p:spPr>
            <a:xfrm>
              <a:off x="8580453" y="5092349"/>
              <a:ext cx="119094" cy="13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8652061D-6FAD-4FFB-B068-3D19352F633A}"/>
                </a:ext>
              </a:extLst>
            </p:cNvPr>
            <p:cNvSpPr/>
            <p:nvPr/>
          </p:nvSpPr>
          <p:spPr>
            <a:xfrm>
              <a:off x="8209361" y="5196235"/>
              <a:ext cx="273050" cy="27305"/>
            </a:xfrm>
            <a:custGeom>
              <a:avLst/>
              <a:gdLst/>
              <a:ahLst/>
              <a:cxnLst/>
              <a:rect l="l" t="t" r="r" b="b"/>
              <a:pathLst>
                <a:path w="273050" h="27304">
                  <a:moveTo>
                    <a:pt x="12935" y="419"/>
                  </a:moveTo>
                  <a:lnTo>
                    <a:pt x="10293" y="419"/>
                  </a:lnTo>
                  <a:lnTo>
                    <a:pt x="10128" y="495"/>
                  </a:lnTo>
                  <a:lnTo>
                    <a:pt x="10102" y="723"/>
                  </a:lnTo>
                  <a:lnTo>
                    <a:pt x="9518" y="2806"/>
                  </a:lnTo>
                  <a:lnTo>
                    <a:pt x="8718" y="5156"/>
                  </a:lnTo>
                  <a:lnTo>
                    <a:pt x="7780" y="7480"/>
                  </a:lnTo>
                  <a:lnTo>
                    <a:pt x="0" y="26174"/>
                  </a:lnTo>
                  <a:lnTo>
                    <a:pt x="19" y="26555"/>
                  </a:lnTo>
                  <a:lnTo>
                    <a:pt x="2470" y="26555"/>
                  </a:lnTo>
                  <a:lnTo>
                    <a:pt x="5276" y="19900"/>
                  </a:lnTo>
                  <a:lnTo>
                    <a:pt x="20634" y="19900"/>
                  </a:lnTo>
                  <a:lnTo>
                    <a:pt x="19676" y="17589"/>
                  </a:lnTo>
                  <a:lnTo>
                    <a:pt x="6229" y="17589"/>
                  </a:lnTo>
                  <a:lnTo>
                    <a:pt x="10424" y="7480"/>
                  </a:lnTo>
                  <a:lnTo>
                    <a:pt x="11093" y="5460"/>
                  </a:lnTo>
                  <a:lnTo>
                    <a:pt x="11436" y="3784"/>
                  </a:lnTo>
                  <a:lnTo>
                    <a:pt x="14057" y="3784"/>
                  </a:lnTo>
                  <a:lnTo>
                    <a:pt x="13697" y="2806"/>
                  </a:lnTo>
                  <a:lnTo>
                    <a:pt x="13112" y="723"/>
                  </a:lnTo>
                  <a:lnTo>
                    <a:pt x="13087" y="495"/>
                  </a:lnTo>
                  <a:lnTo>
                    <a:pt x="12935" y="419"/>
                  </a:lnTo>
                  <a:close/>
                </a:path>
                <a:path w="273050" h="27304">
                  <a:moveTo>
                    <a:pt x="20634" y="19900"/>
                  </a:moveTo>
                  <a:lnTo>
                    <a:pt x="17989" y="19900"/>
                  </a:lnTo>
                  <a:lnTo>
                    <a:pt x="20669" y="26479"/>
                  </a:lnTo>
                  <a:lnTo>
                    <a:pt x="23196" y="26555"/>
                  </a:lnTo>
                  <a:lnTo>
                    <a:pt x="23234" y="26174"/>
                  </a:lnTo>
                  <a:lnTo>
                    <a:pt x="20634" y="19900"/>
                  </a:lnTo>
                  <a:close/>
                </a:path>
                <a:path w="273050" h="27304">
                  <a:moveTo>
                    <a:pt x="14057" y="3784"/>
                  </a:moveTo>
                  <a:lnTo>
                    <a:pt x="11779" y="3784"/>
                  </a:lnTo>
                  <a:lnTo>
                    <a:pt x="12160" y="5460"/>
                  </a:lnTo>
                  <a:lnTo>
                    <a:pt x="12820" y="7480"/>
                  </a:lnTo>
                  <a:lnTo>
                    <a:pt x="13506" y="9182"/>
                  </a:lnTo>
                  <a:lnTo>
                    <a:pt x="17024" y="17589"/>
                  </a:lnTo>
                  <a:lnTo>
                    <a:pt x="19676" y="17589"/>
                  </a:lnTo>
                  <a:lnTo>
                    <a:pt x="15386" y="7238"/>
                  </a:lnTo>
                  <a:lnTo>
                    <a:pt x="14547" y="5118"/>
                  </a:lnTo>
                  <a:lnTo>
                    <a:pt x="14057" y="3784"/>
                  </a:lnTo>
                  <a:close/>
                </a:path>
                <a:path w="273050" h="27304">
                  <a:moveTo>
                    <a:pt x="49879" y="0"/>
                  </a:moveTo>
                  <a:lnTo>
                    <a:pt x="40722" y="0"/>
                  </a:lnTo>
                  <a:lnTo>
                    <a:pt x="36506" y="5156"/>
                  </a:lnTo>
                  <a:lnTo>
                    <a:pt x="36506" y="21767"/>
                  </a:lnTo>
                  <a:lnTo>
                    <a:pt x="40722" y="26923"/>
                  </a:lnTo>
                  <a:lnTo>
                    <a:pt x="49853" y="26923"/>
                  </a:lnTo>
                  <a:lnTo>
                    <a:pt x="51187" y="26669"/>
                  </a:lnTo>
                  <a:lnTo>
                    <a:pt x="54984" y="25311"/>
                  </a:lnTo>
                  <a:lnTo>
                    <a:pt x="55060" y="25145"/>
                  </a:lnTo>
                  <a:lnTo>
                    <a:pt x="54851" y="24587"/>
                  </a:lnTo>
                  <a:lnTo>
                    <a:pt x="42259" y="24587"/>
                  </a:lnTo>
                  <a:lnTo>
                    <a:pt x="39122" y="20434"/>
                  </a:lnTo>
                  <a:lnTo>
                    <a:pt x="39122" y="6489"/>
                  </a:lnTo>
                  <a:lnTo>
                    <a:pt x="42259" y="2387"/>
                  </a:lnTo>
                  <a:lnTo>
                    <a:pt x="54791" y="2387"/>
                  </a:lnTo>
                  <a:lnTo>
                    <a:pt x="55022" y="1739"/>
                  </a:lnTo>
                  <a:lnTo>
                    <a:pt x="54946" y="1587"/>
                  </a:lnTo>
                  <a:lnTo>
                    <a:pt x="51149" y="228"/>
                  </a:lnTo>
                  <a:lnTo>
                    <a:pt x="49879" y="0"/>
                  </a:lnTo>
                  <a:close/>
                </a:path>
                <a:path w="273050" h="27304">
                  <a:moveTo>
                    <a:pt x="54171" y="23139"/>
                  </a:moveTo>
                  <a:lnTo>
                    <a:pt x="50730" y="24358"/>
                  </a:lnTo>
                  <a:lnTo>
                    <a:pt x="49549" y="24587"/>
                  </a:lnTo>
                  <a:lnTo>
                    <a:pt x="54851" y="24587"/>
                  </a:lnTo>
                  <a:lnTo>
                    <a:pt x="54337" y="23215"/>
                  </a:lnTo>
                  <a:lnTo>
                    <a:pt x="54171" y="23139"/>
                  </a:lnTo>
                  <a:close/>
                </a:path>
                <a:path w="273050" h="27304">
                  <a:moveTo>
                    <a:pt x="54791" y="2387"/>
                  </a:moveTo>
                  <a:lnTo>
                    <a:pt x="49612" y="2387"/>
                  </a:lnTo>
                  <a:lnTo>
                    <a:pt x="50755" y="2539"/>
                  </a:lnTo>
                  <a:lnTo>
                    <a:pt x="54171" y="3784"/>
                  </a:lnTo>
                  <a:lnTo>
                    <a:pt x="54337" y="3708"/>
                  </a:lnTo>
                  <a:lnTo>
                    <a:pt x="54400" y="3479"/>
                  </a:lnTo>
                  <a:lnTo>
                    <a:pt x="54791" y="2387"/>
                  </a:lnTo>
                  <a:close/>
                </a:path>
                <a:path w="273050" h="27304">
                  <a:moveTo>
                    <a:pt x="76600" y="0"/>
                  </a:moveTo>
                  <a:lnTo>
                    <a:pt x="62846" y="0"/>
                  </a:lnTo>
                  <a:lnTo>
                    <a:pt x="58629" y="5194"/>
                  </a:lnTo>
                  <a:lnTo>
                    <a:pt x="58629" y="21767"/>
                  </a:lnTo>
                  <a:lnTo>
                    <a:pt x="62846" y="26923"/>
                  </a:lnTo>
                  <a:lnTo>
                    <a:pt x="76600" y="26923"/>
                  </a:lnTo>
                  <a:lnTo>
                    <a:pt x="78511" y="24587"/>
                  </a:lnTo>
                  <a:lnTo>
                    <a:pt x="64382" y="24587"/>
                  </a:lnTo>
                  <a:lnTo>
                    <a:pt x="61233" y="20434"/>
                  </a:lnTo>
                  <a:lnTo>
                    <a:pt x="61233" y="6527"/>
                  </a:lnTo>
                  <a:lnTo>
                    <a:pt x="64382" y="2387"/>
                  </a:lnTo>
                  <a:lnTo>
                    <a:pt x="78538" y="2387"/>
                  </a:lnTo>
                  <a:lnTo>
                    <a:pt x="76600" y="0"/>
                  </a:lnTo>
                  <a:close/>
                </a:path>
                <a:path w="273050" h="27304">
                  <a:moveTo>
                    <a:pt x="78538" y="2387"/>
                  </a:moveTo>
                  <a:lnTo>
                    <a:pt x="75114" y="2387"/>
                  </a:lnTo>
                  <a:lnTo>
                    <a:pt x="78213" y="6527"/>
                  </a:lnTo>
                  <a:lnTo>
                    <a:pt x="78213" y="20434"/>
                  </a:lnTo>
                  <a:lnTo>
                    <a:pt x="75114" y="24587"/>
                  </a:lnTo>
                  <a:lnTo>
                    <a:pt x="78511" y="24587"/>
                  </a:lnTo>
                  <a:lnTo>
                    <a:pt x="80816" y="21767"/>
                  </a:lnTo>
                  <a:lnTo>
                    <a:pt x="80816" y="5194"/>
                  </a:lnTo>
                  <a:lnTo>
                    <a:pt x="78538" y="2387"/>
                  </a:lnTo>
                  <a:close/>
                </a:path>
                <a:path w="273050" h="27304">
                  <a:moveTo>
                    <a:pt x="90570" y="419"/>
                  </a:moveTo>
                  <a:lnTo>
                    <a:pt x="87128" y="419"/>
                  </a:lnTo>
                  <a:lnTo>
                    <a:pt x="87128" y="26555"/>
                  </a:lnTo>
                  <a:lnTo>
                    <a:pt x="89414" y="26555"/>
                  </a:lnTo>
                  <a:lnTo>
                    <a:pt x="89293" y="4470"/>
                  </a:lnTo>
                  <a:lnTo>
                    <a:pt x="89274" y="4127"/>
                  </a:lnTo>
                  <a:lnTo>
                    <a:pt x="89617" y="3975"/>
                  </a:lnTo>
                  <a:lnTo>
                    <a:pt x="92076" y="3975"/>
                  </a:lnTo>
                  <a:lnTo>
                    <a:pt x="91522" y="2806"/>
                  </a:lnTo>
                  <a:lnTo>
                    <a:pt x="91065" y="1663"/>
                  </a:lnTo>
                  <a:lnTo>
                    <a:pt x="90773" y="761"/>
                  </a:lnTo>
                  <a:lnTo>
                    <a:pt x="90735" y="482"/>
                  </a:lnTo>
                  <a:lnTo>
                    <a:pt x="90570" y="419"/>
                  </a:lnTo>
                  <a:close/>
                </a:path>
                <a:path w="273050" h="27304">
                  <a:moveTo>
                    <a:pt x="111029" y="3975"/>
                  </a:moveTo>
                  <a:lnTo>
                    <a:pt x="108388" y="3975"/>
                  </a:lnTo>
                  <a:lnTo>
                    <a:pt x="108781" y="4127"/>
                  </a:lnTo>
                  <a:lnTo>
                    <a:pt x="108629" y="5499"/>
                  </a:lnTo>
                  <a:lnTo>
                    <a:pt x="108578" y="26555"/>
                  </a:lnTo>
                  <a:lnTo>
                    <a:pt x="110915" y="26555"/>
                  </a:lnTo>
                  <a:lnTo>
                    <a:pt x="111029" y="3975"/>
                  </a:lnTo>
                  <a:close/>
                </a:path>
                <a:path w="273050" h="27304">
                  <a:moveTo>
                    <a:pt x="92076" y="3975"/>
                  </a:moveTo>
                  <a:lnTo>
                    <a:pt x="89617" y="3975"/>
                  </a:lnTo>
                  <a:lnTo>
                    <a:pt x="89817" y="4584"/>
                  </a:lnTo>
                  <a:lnTo>
                    <a:pt x="90608" y="6476"/>
                  </a:lnTo>
                  <a:lnTo>
                    <a:pt x="96234" y="18745"/>
                  </a:lnTo>
                  <a:lnTo>
                    <a:pt x="96756" y="19811"/>
                  </a:lnTo>
                  <a:lnTo>
                    <a:pt x="97313" y="21310"/>
                  </a:lnTo>
                  <a:lnTo>
                    <a:pt x="97783" y="22707"/>
                  </a:lnTo>
                  <a:lnTo>
                    <a:pt x="97923" y="22796"/>
                  </a:lnTo>
                  <a:lnTo>
                    <a:pt x="100120" y="22796"/>
                  </a:lnTo>
                  <a:lnTo>
                    <a:pt x="100272" y="22707"/>
                  </a:lnTo>
                  <a:lnTo>
                    <a:pt x="100311" y="22517"/>
                  </a:lnTo>
                  <a:lnTo>
                    <a:pt x="100730" y="21310"/>
                  </a:lnTo>
                  <a:lnTo>
                    <a:pt x="101377" y="19634"/>
                  </a:lnTo>
                  <a:lnTo>
                    <a:pt x="98850" y="19634"/>
                  </a:lnTo>
                  <a:lnTo>
                    <a:pt x="98469" y="18300"/>
                  </a:lnTo>
                  <a:lnTo>
                    <a:pt x="98037" y="17157"/>
                  </a:lnTo>
                  <a:lnTo>
                    <a:pt x="97618" y="16128"/>
                  </a:lnTo>
                  <a:lnTo>
                    <a:pt x="92076" y="3975"/>
                  </a:lnTo>
                  <a:close/>
                </a:path>
                <a:path w="273050" h="27304">
                  <a:moveTo>
                    <a:pt x="110915" y="419"/>
                  </a:moveTo>
                  <a:lnTo>
                    <a:pt x="107435" y="419"/>
                  </a:lnTo>
                  <a:lnTo>
                    <a:pt x="107234" y="761"/>
                  </a:lnTo>
                  <a:lnTo>
                    <a:pt x="106978" y="1663"/>
                  </a:lnTo>
                  <a:lnTo>
                    <a:pt x="106521" y="2806"/>
                  </a:lnTo>
                  <a:lnTo>
                    <a:pt x="100374" y="16167"/>
                  </a:lnTo>
                  <a:lnTo>
                    <a:pt x="99955" y="17195"/>
                  </a:lnTo>
                  <a:lnTo>
                    <a:pt x="99155" y="19634"/>
                  </a:lnTo>
                  <a:lnTo>
                    <a:pt x="101377" y="19634"/>
                  </a:lnTo>
                  <a:lnTo>
                    <a:pt x="101758" y="18745"/>
                  </a:lnTo>
                  <a:lnTo>
                    <a:pt x="106978" y="7505"/>
                  </a:lnTo>
                  <a:lnTo>
                    <a:pt x="107854" y="5499"/>
                  </a:lnTo>
                  <a:lnTo>
                    <a:pt x="108235" y="4470"/>
                  </a:lnTo>
                  <a:lnTo>
                    <a:pt x="108388" y="3975"/>
                  </a:lnTo>
                  <a:lnTo>
                    <a:pt x="111029" y="3975"/>
                  </a:lnTo>
                  <a:lnTo>
                    <a:pt x="110915" y="419"/>
                  </a:lnTo>
                  <a:close/>
                </a:path>
                <a:path w="273050" h="27304">
                  <a:moveTo>
                    <a:pt x="133546" y="419"/>
                  </a:moveTo>
                  <a:lnTo>
                    <a:pt x="118535" y="419"/>
                  </a:lnTo>
                  <a:lnTo>
                    <a:pt x="118535" y="26555"/>
                  </a:lnTo>
                  <a:lnTo>
                    <a:pt x="120834" y="26555"/>
                  </a:lnTo>
                  <a:lnTo>
                    <a:pt x="120948" y="16484"/>
                  </a:lnTo>
                  <a:lnTo>
                    <a:pt x="133102" y="16484"/>
                  </a:lnTo>
                  <a:lnTo>
                    <a:pt x="135974" y="14211"/>
                  </a:lnTo>
                  <a:lnTo>
                    <a:pt x="120948" y="14211"/>
                  </a:lnTo>
                  <a:lnTo>
                    <a:pt x="120948" y="2692"/>
                  </a:lnTo>
                  <a:lnTo>
                    <a:pt x="136047" y="2692"/>
                  </a:lnTo>
                  <a:lnTo>
                    <a:pt x="133546" y="419"/>
                  </a:lnTo>
                  <a:close/>
                </a:path>
                <a:path w="273050" h="27304">
                  <a:moveTo>
                    <a:pt x="136047" y="2692"/>
                  </a:moveTo>
                  <a:lnTo>
                    <a:pt x="131857" y="2692"/>
                  </a:lnTo>
                  <a:lnTo>
                    <a:pt x="134169" y="4737"/>
                  </a:lnTo>
                  <a:lnTo>
                    <a:pt x="134169" y="12115"/>
                  </a:lnTo>
                  <a:lnTo>
                    <a:pt x="131438" y="14211"/>
                  </a:lnTo>
                  <a:lnTo>
                    <a:pt x="135974" y="14211"/>
                  </a:lnTo>
                  <a:lnTo>
                    <a:pt x="136760" y="13588"/>
                  </a:lnTo>
                  <a:lnTo>
                    <a:pt x="136760" y="3340"/>
                  </a:lnTo>
                  <a:lnTo>
                    <a:pt x="136047" y="2692"/>
                  </a:lnTo>
                  <a:close/>
                </a:path>
                <a:path w="273050" h="27304">
                  <a:moveTo>
                    <a:pt x="151212" y="419"/>
                  </a:moveTo>
                  <a:lnTo>
                    <a:pt x="148571" y="419"/>
                  </a:lnTo>
                  <a:lnTo>
                    <a:pt x="148418" y="495"/>
                  </a:lnTo>
                  <a:lnTo>
                    <a:pt x="148380" y="723"/>
                  </a:lnTo>
                  <a:lnTo>
                    <a:pt x="147809" y="2806"/>
                  </a:lnTo>
                  <a:lnTo>
                    <a:pt x="146996" y="5156"/>
                  </a:lnTo>
                  <a:lnTo>
                    <a:pt x="146057" y="7480"/>
                  </a:lnTo>
                  <a:lnTo>
                    <a:pt x="138271" y="26174"/>
                  </a:lnTo>
                  <a:lnTo>
                    <a:pt x="138309" y="26555"/>
                  </a:lnTo>
                  <a:lnTo>
                    <a:pt x="140760" y="26555"/>
                  </a:lnTo>
                  <a:lnTo>
                    <a:pt x="143554" y="19900"/>
                  </a:lnTo>
                  <a:lnTo>
                    <a:pt x="158920" y="19900"/>
                  </a:lnTo>
                  <a:lnTo>
                    <a:pt x="157960" y="17589"/>
                  </a:lnTo>
                  <a:lnTo>
                    <a:pt x="144519" y="17589"/>
                  </a:lnTo>
                  <a:lnTo>
                    <a:pt x="148702" y="7480"/>
                  </a:lnTo>
                  <a:lnTo>
                    <a:pt x="149371" y="5460"/>
                  </a:lnTo>
                  <a:lnTo>
                    <a:pt x="149726" y="3784"/>
                  </a:lnTo>
                  <a:lnTo>
                    <a:pt x="152341" y="3784"/>
                  </a:lnTo>
                  <a:lnTo>
                    <a:pt x="151987" y="2806"/>
                  </a:lnTo>
                  <a:lnTo>
                    <a:pt x="151403" y="723"/>
                  </a:lnTo>
                  <a:lnTo>
                    <a:pt x="151365" y="495"/>
                  </a:lnTo>
                  <a:lnTo>
                    <a:pt x="151212" y="419"/>
                  </a:lnTo>
                  <a:close/>
                </a:path>
                <a:path w="273050" h="27304">
                  <a:moveTo>
                    <a:pt x="158920" y="19900"/>
                  </a:moveTo>
                  <a:lnTo>
                    <a:pt x="156267" y="19900"/>
                  </a:lnTo>
                  <a:lnTo>
                    <a:pt x="158836" y="26174"/>
                  </a:lnTo>
                  <a:lnTo>
                    <a:pt x="158946" y="26479"/>
                  </a:lnTo>
                  <a:lnTo>
                    <a:pt x="161474" y="26555"/>
                  </a:lnTo>
                  <a:lnTo>
                    <a:pt x="161525" y="26174"/>
                  </a:lnTo>
                  <a:lnTo>
                    <a:pt x="158920" y="19900"/>
                  </a:lnTo>
                  <a:close/>
                </a:path>
                <a:path w="273050" h="27304">
                  <a:moveTo>
                    <a:pt x="152341" y="3784"/>
                  </a:moveTo>
                  <a:lnTo>
                    <a:pt x="150069" y="3784"/>
                  </a:lnTo>
                  <a:lnTo>
                    <a:pt x="150450" y="5460"/>
                  </a:lnTo>
                  <a:lnTo>
                    <a:pt x="151111" y="7480"/>
                  </a:lnTo>
                  <a:lnTo>
                    <a:pt x="151784" y="9182"/>
                  </a:lnTo>
                  <a:lnTo>
                    <a:pt x="155314" y="17589"/>
                  </a:lnTo>
                  <a:lnTo>
                    <a:pt x="157960" y="17589"/>
                  </a:lnTo>
                  <a:lnTo>
                    <a:pt x="153663" y="7238"/>
                  </a:lnTo>
                  <a:lnTo>
                    <a:pt x="152825" y="5118"/>
                  </a:lnTo>
                  <a:lnTo>
                    <a:pt x="152341" y="3784"/>
                  </a:lnTo>
                  <a:close/>
                </a:path>
                <a:path w="273050" h="27304">
                  <a:moveTo>
                    <a:pt x="169945" y="419"/>
                  </a:moveTo>
                  <a:lnTo>
                    <a:pt x="167113" y="419"/>
                  </a:lnTo>
                  <a:lnTo>
                    <a:pt x="167113" y="26542"/>
                  </a:lnTo>
                  <a:lnTo>
                    <a:pt x="169437" y="26542"/>
                  </a:lnTo>
                  <a:lnTo>
                    <a:pt x="169352" y="5016"/>
                  </a:lnTo>
                  <a:lnTo>
                    <a:pt x="169221" y="4203"/>
                  </a:lnTo>
                  <a:lnTo>
                    <a:pt x="169602" y="4089"/>
                  </a:lnTo>
                  <a:lnTo>
                    <a:pt x="172098" y="4089"/>
                  </a:lnTo>
                  <a:lnTo>
                    <a:pt x="171558" y="3263"/>
                  </a:lnTo>
                  <a:lnTo>
                    <a:pt x="170707" y="1777"/>
                  </a:lnTo>
                  <a:lnTo>
                    <a:pt x="170175" y="749"/>
                  </a:lnTo>
                  <a:lnTo>
                    <a:pt x="170059" y="482"/>
                  </a:lnTo>
                  <a:close/>
                </a:path>
                <a:path w="273050" h="27304">
                  <a:moveTo>
                    <a:pt x="172098" y="4089"/>
                  </a:moveTo>
                  <a:lnTo>
                    <a:pt x="169602" y="4089"/>
                  </a:lnTo>
                  <a:lnTo>
                    <a:pt x="170021" y="5016"/>
                  </a:lnTo>
                  <a:lnTo>
                    <a:pt x="170516" y="5880"/>
                  </a:lnTo>
                  <a:lnTo>
                    <a:pt x="171116" y="6832"/>
                  </a:lnTo>
                  <a:lnTo>
                    <a:pt x="182129" y="22872"/>
                  </a:lnTo>
                  <a:lnTo>
                    <a:pt x="183546" y="25145"/>
                  </a:lnTo>
                  <a:lnTo>
                    <a:pt x="184144" y="26441"/>
                  </a:lnTo>
                  <a:lnTo>
                    <a:pt x="187077" y="26542"/>
                  </a:lnTo>
                  <a:lnTo>
                    <a:pt x="187191" y="22872"/>
                  </a:lnTo>
                  <a:lnTo>
                    <a:pt x="184626" y="22872"/>
                  </a:lnTo>
                  <a:lnTo>
                    <a:pt x="184207" y="21920"/>
                  </a:lnTo>
                  <a:lnTo>
                    <a:pt x="183737" y="21056"/>
                  </a:lnTo>
                  <a:lnTo>
                    <a:pt x="172098" y="4089"/>
                  </a:lnTo>
                  <a:close/>
                </a:path>
                <a:path w="273050" h="27304">
                  <a:moveTo>
                    <a:pt x="187077" y="419"/>
                  </a:moveTo>
                  <a:lnTo>
                    <a:pt x="184778" y="419"/>
                  </a:lnTo>
                  <a:lnTo>
                    <a:pt x="184719" y="21056"/>
                  </a:lnTo>
                  <a:lnTo>
                    <a:pt x="184833" y="21920"/>
                  </a:lnTo>
                  <a:lnTo>
                    <a:pt x="185007" y="22732"/>
                  </a:lnTo>
                  <a:lnTo>
                    <a:pt x="184626" y="22872"/>
                  </a:lnTo>
                  <a:lnTo>
                    <a:pt x="187191" y="22872"/>
                  </a:lnTo>
                  <a:lnTo>
                    <a:pt x="187077" y="419"/>
                  </a:lnTo>
                  <a:close/>
                </a:path>
                <a:path w="273050" h="27304">
                  <a:moveTo>
                    <a:pt x="195129" y="419"/>
                  </a:moveTo>
                  <a:lnTo>
                    <a:pt x="192563" y="419"/>
                  </a:lnTo>
                  <a:lnTo>
                    <a:pt x="192449" y="596"/>
                  </a:lnTo>
                  <a:lnTo>
                    <a:pt x="199155" y="10896"/>
                  </a:lnTo>
                  <a:lnTo>
                    <a:pt x="201225" y="14249"/>
                  </a:lnTo>
                  <a:lnTo>
                    <a:pt x="202215" y="16027"/>
                  </a:lnTo>
                  <a:lnTo>
                    <a:pt x="202342" y="26555"/>
                  </a:lnTo>
                  <a:lnTo>
                    <a:pt x="204628" y="26555"/>
                  </a:lnTo>
                  <a:lnTo>
                    <a:pt x="204743" y="16027"/>
                  </a:lnTo>
                  <a:lnTo>
                    <a:pt x="206018" y="13868"/>
                  </a:lnTo>
                  <a:lnTo>
                    <a:pt x="203473" y="13868"/>
                  </a:lnTo>
                  <a:lnTo>
                    <a:pt x="203244" y="13677"/>
                  </a:lnTo>
                  <a:lnTo>
                    <a:pt x="203168" y="13398"/>
                  </a:lnTo>
                  <a:lnTo>
                    <a:pt x="202457" y="11734"/>
                  </a:lnTo>
                  <a:lnTo>
                    <a:pt x="201834" y="10629"/>
                  </a:lnTo>
                  <a:lnTo>
                    <a:pt x="200996" y="9270"/>
                  </a:lnTo>
                  <a:lnTo>
                    <a:pt x="195243" y="482"/>
                  </a:lnTo>
                  <a:close/>
                </a:path>
                <a:path w="273050" h="27304">
                  <a:moveTo>
                    <a:pt x="214433" y="419"/>
                  </a:moveTo>
                  <a:lnTo>
                    <a:pt x="211867" y="419"/>
                  </a:lnTo>
                  <a:lnTo>
                    <a:pt x="203676" y="13830"/>
                  </a:lnTo>
                  <a:lnTo>
                    <a:pt x="203473" y="13868"/>
                  </a:lnTo>
                  <a:lnTo>
                    <a:pt x="206018" y="13868"/>
                  </a:lnTo>
                  <a:lnTo>
                    <a:pt x="207841" y="10896"/>
                  </a:lnTo>
                  <a:lnTo>
                    <a:pt x="214395" y="838"/>
                  </a:lnTo>
                  <a:lnTo>
                    <a:pt x="214433" y="419"/>
                  </a:lnTo>
                  <a:close/>
                </a:path>
                <a:path w="273050" h="27304">
                  <a:moveTo>
                    <a:pt x="245510" y="0"/>
                  </a:moveTo>
                  <a:lnTo>
                    <a:pt x="231756" y="0"/>
                  </a:lnTo>
                  <a:lnTo>
                    <a:pt x="227539" y="5194"/>
                  </a:lnTo>
                  <a:lnTo>
                    <a:pt x="227539" y="21767"/>
                  </a:lnTo>
                  <a:lnTo>
                    <a:pt x="231756" y="26923"/>
                  </a:lnTo>
                  <a:lnTo>
                    <a:pt x="245510" y="26923"/>
                  </a:lnTo>
                  <a:lnTo>
                    <a:pt x="247421" y="24587"/>
                  </a:lnTo>
                  <a:lnTo>
                    <a:pt x="233292" y="24587"/>
                  </a:lnTo>
                  <a:lnTo>
                    <a:pt x="230155" y="20434"/>
                  </a:lnTo>
                  <a:lnTo>
                    <a:pt x="230155" y="6527"/>
                  </a:lnTo>
                  <a:lnTo>
                    <a:pt x="233292" y="2387"/>
                  </a:lnTo>
                  <a:lnTo>
                    <a:pt x="247448" y="2387"/>
                  </a:lnTo>
                  <a:lnTo>
                    <a:pt x="245510" y="0"/>
                  </a:lnTo>
                  <a:close/>
                </a:path>
                <a:path w="273050" h="27304">
                  <a:moveTo>
                    <a:pt x="247448" y="2387"/>
                  </a:moveTo>
                  <a:lnTo>
                    <a:pt x="244024" y="2387"/>
                  </a:lnTo>
                  <a:lnTo>
                    <a:pt x="247123" y="6527"/>
                  </a:lnTo>
                  <a:lnTo>
                    <a:pt x="247123" y="20434"/>
                  </a:lnTo>
                  <a:lnTo>
                    <a:pt x="244024" y="24587"/>
                  </a:lnTo>
                  <a:lnTo>
                    <a:pt x="247421" y="24587"/>
                  </a:lnTo>
                  <a:lnTo>
                    <a:pt x="249726" y="21767"/>
                  </a:lnTo>
                  <a:lnTo>
                    <a:pt x="249726" y="5194"/>
                  </a:lnTo>
                  <a:lnTo>
                    <a:pt x="247448" y="2387"/>
                  </a:lnTo>
                  <a:close/>
                </a:path>
                <a:path w="273050" h="27304">
                  <a:moveTo>
                    <a:pt x="273005" y="419"/>
                  </a:moveTo>
                  <a:lnTo>
                    <a:pt x="256038" y="419"/>
                  </a:lnTo>
                  <a:lnTo>
                    <a:pt x="256038" y="26555"/>
                  </a:lnTo>
                  <a:lnTo>
                    <a:pt x="258337" y="26555"/>
                  </a:lnTo>
                  <a:lnTo>
                    <a:pt x="258451" y="15112"/>
                  </a:lnTo>
                  <a:lnTo>
                    <a:pt x="270706" y="15112"/>
                  </a:lnTo>
                  <a:lnTo>
                    <a:pt x="270706" y="12839"/>
                  </a:lnTo>
                  <a:lnTo>
                    <a:pt x="258451" y="12839"/>
                  </a:lnTo>
                  <a:lnTo>
                    <a:pt x="258451" y="2692"/>
                  </a:lnTo>
                  <a:lnTo>
                    <a:pt x="272396" y="2692"/>
                  </a:lnTo>
                  <a:lnTo>
                    <a:pt x="272548" y="2616"/>
                  </a:lnTo>
                  <a:lnTo>
                    <a:pt x="272586" y="2387"/>
                  </a:lnTo>
                  <a:lnTo>
                    <a:pt x="273043" y="787"/>
                  </a:lnTo>
                  <a:lnTo>
                    <a:pt x="273005" y="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9C02ECC4-42FD-4C53-BF2C-DF25635BE743}"/>
              </a:ext>
            </a:extLst>
          </p:cNvPr>
          <p:cNvSpPr/>
          <p:nvPr userDrawn="1"/>
        </p:nvSpPr>
        <p:spPr>
          <a:xfrm>
            <a:off x="2130726" y="2553535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F92354E2-60C8-4E69-BFB8-5C8454E51FE0}"/>
              </a:ext>
            </a:extLst>
          </p:cNvPr>
          <p:cNvSpPr/>
          <p:nvPr userDrawn="1"/>
        </p:nvSpPr>
        <p:spPr>
          <a:xfrm rot="10800000">
            <a:off x="7208379" y="3980616"/>
            <a:ext cx="493200" cy="493200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336537" y="0"/>
                </a:moveTo>
                <a:lnTo>
                  <a:pt x="0" y="0"/>
                </a:lnTo>
                <a:lnTo>
                  <a:pt x="25" y="336511"/>
                </a:lnTo>
                <a:lnTo>
                  <a:pt x="79806" y="416293"/>
                </a:lnTo>
                <a:lnTo>
                  <a:pt x="79743" y="79882"/>
                </a:lnTo>
                <a:lnTo>
                  <a:pt x="416318" y="79781"/>
                </a:lnTo>
                <a:lnTo>
                  <a:pt x="336537" y="0"/>
                </a:lnTo>
                <a:close/>
              </a:path>
            </a:pathLst>
          </a:custGeom>
          <a:solidFill>
            <a:srgbClr val="EE40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1312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9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725" r:id="rId4"/>
    <p:sldLayoutId id="2147483726" r:id="rId5"/>
    <p:sldLayoutId id="2147483727" r:id="rId6"/>
    <p:sldLayoutId id="2147483745" r:id="rId7"/>
    <p:sldLayoutId id="2147483728" r:id="rId8"/>
    <p:sldLayoutId id="2147483750" r:id="rId9"/>
    <p:sldLayoutId id="2147483729" r:id="rId10"/>
    <p:sldLayoutId id="2147483744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67" r:id="rId17"/>
    <p:sldLayoutId id="2147483724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732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48" r:id="rId70"/>
    <p:sldLayoutId id="2147483751" r:id="rId71"/>
    <p:sldLayoutId id="2147483752" r:id="rId72"/>
    <p:sldLayoutId id="2147483753" r:id="rId7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0EAD1-D7BC-44D9-9AB9-0D933FDB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405" y="2810703"/>
            <a:ext cx="6308474" cy="1508618"/>
          </a:xfrm>
        </p:spPr>
        <p:txBody>
          <a:bodyPr/>
          <a:lstStyle/>
          <a:p>
            <a:pPr algn="ctr"/>
            <a:r>
              <a:rPr lang="fr-FR" sz="3600" dirty="0"/>
              <a:t>ILLUSTRATION</a:t>
            </a:r>
            <a:br>
              <a:rPr lang="fr-FR" sz="3600" dirty="0"/>
            </a:br>
            <a:r>
              <a:rPr lang="fr-FR" sz="3600" dirty="0"/>
              <a:t> KNDS au travers du programme MGCS</a:t>
            </a:r>
            <a:endParaRPr lang="fr-FR" sz="40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9448921-B04E-48FD-84BC-056C846BD488}"/>
              </a:ext>
            </a:extLst>
          </p:cNvPr>
          <p:cNvSpPr txBox="1">
            <a:spLocks/>
          </p:cNvSpPr>
          <p:nvPr/>
        </p:nvSpPr>
        <p:spPr>
          <a:xfrm>
            <a:off x="226970" y="5839466"/>
            <a:ext cx="7407825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447" algn="l" defTabSz="914400" rtl="0" eaLnBrk="1" latinLnBrk="0" hangingPunct="1">
              <a:lnSpc>
                <a:spcPct val="90000"/>
              </a:lnSpc>
              <a:spcBef>
                <a:spcPts val="106"/>
              </a:spcBef>
              <a:buNone/>
              <a:defRPr sz="4659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dirty="0"/>
              <a:t>GCA (2S) Arnaud SAINTE-CLAIRE DEVILLE</a:t>
            </a:r>
          </a:p>
          <a:p>
            <a:r>
              <a:rPr lang="fr-FR" sz="1800" dirty="0"/>
              <a:t>Directeur des Affaires Publiques France Europe du groupe Nexter</a:t>
            </a:r>
          </a:p>
          <a:p>
            <a:r>
              <a:rPr lang="fr-FR" sz="1800" b="0" i="1" dirty="0"/>
              <a:t>Conférence MINERVE 20 Octobre 2022</a:t>
            </a:r>
            <a:endParaRPr lang="fr-FR" sz="2000" b="0" i="1" dirty="0"/>
          </a:p>
        </p:txBody>
      </p:sp>
    </p:spTree>
    <p:extLst>
      <p:ext uri="{BB962C8B-B14F-4D97-AF65-F5344CB8AC3E}">
        <p14:creationId xmlns:p14="http://schemas.microsoft.com/office/powerpoint/2010/main" val="71042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718C04-94DD-4D13-981E-19AB9D25FA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B93B8C-C0FB-4438-86B6-D25DA6D34A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Ahead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A34788-84FA-419C-8656-6F8B086CA5C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08993" y="3443107"/>
            <a:ext cx="2917548" cy="693583"/>
          </a:xfrm>
        </p:spPr>
        <p:txBody>
          <a:bodyPr/>
          <a:lstStyle/>
          <a:p>
            <a:r>
              <a:rPr lang="fr-FR" sz="1906" b="1" dirty="0"/>
              <a:t>Scénario pessimiste</a:t>
            </a:r>
          </a:p>
          <a:p>
            <a:r>
              <a:rPr lang="fr-FR" sz="1906" b="1" dirty="0"/>
              <a:t>Scénario optimiste</a:t>
            </a:r>
          </a:p>
        </p:txBody>
      </p:sp>
      <p:pic>
        <p:nvPicPr>
          <p:cNvPr id="1026" name="Picture 2" descr="Char d'assaut (Léonard de Vinci) — Wikipédia">
            <a:extLst>
              <a:ext uri="{FF2B5EF4-FFF2-40B4-BE49-F238E27FC236}">
                <a16:creationId xmlns:a16="http://schemas.microsoft.com/office/drawing/2014/main" id="{CD866F13-89A7-4339-AE2C-2A5D0EF7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27" y="192742"/>
            <a:ext cx="3003381" cy="17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E988FB-B78E-4595-9F21-D4C3FFC60947}"/>
              </a:ext>
            </a:extLst>
          </p:cNvPr>
          <p:cNvSpPr txBox="1"/>
          <p:nvPr/>
        </p:nvSpPr>
        <p:spPr>
          <a:xfrm>
            <a:off x="3355758" y="479393"/>
            <a:ext cx="43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349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718C04-94DD-4D13-981E-19AB9D25FA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B93B8C-C0FB-4438-86B6-D25DA6D34A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KNDS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A34788-84FA-419C-8656-6F8B086CA5C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08993" y="3443107"/>
            <a:ext cx="2917548" cy="693583"/>
          </a:xfrm>
        </p:spPr>
        <p:txBody>
          <a:bodyPr/>
          <a:lstStyle/>
          <a:p>
            <a:r>
              <a:rPr lang="fr-FR" sz="1906" b="1" dirty="0"/>
              <a:t>Actionnariat</a:t>
            </a:r>
          </a:p>
          <a:p>
            <a:r>
              <a:rPr lang="fr-FR" sz="1906" b="1" dirty="0"/>
              <a:t>Gouvernance</a:t>
            </a:r>
          </a:p>
          <a:p>
            <a:r>
              <a:rPr lang="fr-FR" sz="1906" b="1" dirty="0"/>
              <a:t>Chiffres clefs</a:t>
            </a:r>
          </a:p>
          <a:p>
            <a:r>
              <a:rPr lang="fr-FR" sz="1906" b="1" dirty="0"/>
              <a:t>Projets intégrés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F87AAF-F271-4FC4-9863-4D3FDD31B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42" y="802421"/>
            <a:ext cx="2660557" cy="16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758504" y="3234772"/>
            <a:ext cx="1545566" cy="498792"/>
            <a:chOff x="1212090" y="2303818"/>
            <a:chExt cx="1852499" cy="597846"/>
          </a:xfrm>
        </p:grpSpPr>
        <p:sp>
          <p:nvSpPr>
            <p:cNvPr id="212" name="Rectangle 211"/>
            <p:cNvSpPr/>
            <p:nvPr/>
          </p:nvSpPr>
          <p:spPr>
            <a:xfrm>
              <a:off x="1212090" y="2303818"/>
              <a:ext cx="1852499" cy="59784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algn="ctr">
                <a:lnSpc>
                  <a:spcPct val="85000"/>
                </a:lnSpc>
                <a:defRPr/>
              </a:pPr>
              <a:endParaRPr lang="fr-FR" sz="1127" kern="0" dirty="0">
                <a:solidFill>
                  <a:srgbClr val="343434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11" name="Image 2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240" y="2423163"/>
              <a:ext cx="1084198" cy="359157"/>
            </a:xfrm>
            <a:prstGeom prst="rect">
              <a:avLst/>
            </a:prstGeom>
          </p:spPr>
        </p:pic>
      </p:grpSp>
      <p:sp>
        <p:nvSpPr>
          <p:cNvPr id="123" name="ZoneTexte 122"/>
          <p:cNvSpPr txBox="1"/>
          <p:nvPr/>
        </p:nvSpPr>
        <p:spPr>
          <a:xfrm>
            <a:off x="2761581" y="4002975"/>
            <a:ext cx="580236" cy="2720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1168" b="1" kern="0" dirty="0">
                <a:solidFill>
                  <a:srgbClr val="575258"/>
                </a:solidFill>
                <a:ea typeface="Arial" charset="0"/>
                <a:cs typeface="Arial" charset="0"/>
              </a:rPr>
              <a:t>50%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564682" y="3909397"/>
            <a:ext cx="1985011" cy="799542"/>
            <a:chOff x="3364637" y="3498280"/>
            <a:chExt cx="2379215" cy="958323"/>
          </a:xfrm>
        </p:grpSpPr>
        <p:sp>
          <p:nvSpPr>
            <p:cNvPr id="121" name="Rectangle 120"/>
            <p:cNvSpPr/>
            <p:nvPr/>
          </p:nvSpPr>
          <p:spPr>
            <a:xfrm>
              <a:off x="3364637" y="3498280"/>
              <a:ext cx="2379215" cy="95832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algn="ctr">
                <a:lnSpc>
                  <a:spcPct val="85000"/>
                </a:lnSpc>
                <a:defRPr/>
              </a:pPr>
              <a:endParaRPr lang="fr-FR" sz="1127" kern="0" dirty="0">
                <a:solidFill>
                  <a:srgbClr val="343434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5" name="Image 1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75819" y="3615216"/>
              <a:ext cx="2156851" cy="724450"/>
            </a:xfrm>
            <a:prstGeom prst="rect">
              <a:avLst/>
            </a:prstGeom>
          </p:spPr>
        </p:pic>
      </p:grpSp>
      <p:grpSp>
        <p:nvGrpSpPr>
          <p:cNvPr id="198" name="Groupe 850"/>
          <p:cNvGrpSpPr/>
          <p:nvPr/>
        </p:nvGrpSpPr>
        <p:grpSpPr>
          <a:xfrm>
            <a:off x="2863026" y="3991831"/>
            <a:ext cx="1232545" cy="498792"/>
            <a:chOff x="879592" y="4021418"/>
            <a:chExt cx="2339972" cy="635000"/>
          </a:xfrm>
        </p:grpSpPr>
        <p:sp>
          <p:nvSpPr>
            <p:cNvPr id="199" name="AutoShape 57"/>
            <p:cNvSpPr>
              <a:spLocks noChangeAspect="1" noChangeArrowheads="1" noTextEdit="1"/>
            </p:cNvSpPr>
            <p:nvPr/>
          </p:nvSpPr>
          <p:spPr bwMode="auto">
            <a:xfrm>
              <a:off x="879592" y="4021418"/>
              <a:ext cx="2339972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0" name="Line 61"/>
            <p:cNvSpPr>
              <a:spLocks noChangeShapeType="1"/>
            </p:cNvSpPr>
            <p:nvPr/>
          </p:nvSpPr>
          <p:spPr bwMode="auto">
            <a:xfrm>
              <a:off x="1381126" y="451443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1" name="Line 62"/>
            <p:cNvSpPr>
              <a:spLocks noChangeShapeType="1"/>
            </p:cNvSpPr>
            <p:nvPr/>
          </p:nvSpPr>
          <p:spPr bwMode="auto">
            <a:xfrm>
              <a:off x="1381126" y="451443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2" name="Line 64"/>
            <p:cNvSpPr>
              <a:spLocks noChangeShapeType="1"/>
            </p:cNvSpPr>
            <p:nvPr/>
          </p:nvSpPr>
          <p:spPr bwMode="auto">
            <a:xfrm>
              <a:off x="1381126" y="43826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3" name="Line 65"/>
            <p:cNvSpPr>
              <a:spLocks noChangeShapeType="1"/>
            </p:cNvSpPr>
            <p:nvPr/>
          </p:nvSpPr>
          <p:spPr bwMode="auto">
            <a:xfrm>
              <a:off x="1381126" y="43826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4" name="Line 68"/>
            <p:cNvSpPr>
              <a:spLocks noChangeShapeType="1"/>
            </p:cNvSpPr>
            <p:nvPr/>
          </p:nvSpPr>
          <p:spPr bwMode="auto">
            <a:xfrm>
              <a:off x="1763713" y="413978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5" name="Line 69"/>
            <p:cNvSpPr>
              <a:spLocks noChangeShapeType="1"/>
            </p:cNvSpPr>
            <p:nvPr/>
          </p:nvSpPr>
          <p:spPr bwMode="auto">
            <a:xfrm>
              <a:off x="1763713" y="413978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6" name="Line 71"/>
            <p:cNvSpPr>
              <a:spLocks noChangeShapeType="1"/>
            </p:cNvSpPr>
            <p:nvPr/>
          </p:nvSpPr>
          <p:spPr bwMode="auto">
            <a:xfrm>
              <a:off x="1763713" y="422709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7" name="Line 72"/>
            <p:cNvSpPr>
              <a:spLocks noChangeShapeType="1"/>
            </p:cNvSpPr>
            <p:nvPr/>
          </p:nvSpPr>
          <p:spPr bwMode="auto">
            <a:xfrm>
              <a:off x="1763713" y="422709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8" name="Line 74"/>
            <p:cNvSpPr>
              <a:spLocks noChangeShapeType="1"/>
            </p:cNvSpPr>
            <p:nvPr/>
          </p:nvSpPr>
          <p:spPr bwMode="auto">
            <a:xfrm>
              <a:off x="1763713" y="43144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  <p:sp>
          <p:nvSpPr>
            <p:cNvPr id="209" name="Line 75"/>
            <p:cNvSpPr>
              <a:spLocks noChangeShapeType="1"/>
            </p:cNvSpPr>
            <p:nvPr/>
          </p:nvSpPr>
          <p:spPr bwMode="auto">
            <a:xfrm>
              <a:off x="1763713" y="43144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38" tIns="26969" rIns="53938" bIns="2696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252" kern="0" dirty="0">
                <a:solidFill>
                  <a:srgbClr val="343434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827298" y="3234875"/>
            <a:ext cx="1546817" cy="498586"/>
            <a:chOff x="5745761" y="2128935"/>
            <a:chExt cx="1854000" cy="597600"/>
          </a:xfrm>
        </p:grpSpPr>
        <p:sp>
          <p:nvSpPr>
            <p:cNvPr id="197" name="Rectangle 196"/>
            <p:cNvSpPr/>
            <p:nvPr/>
          </p:nvSpPr>
          <p:spPr>
            <a:xfrm>
              <a:off x="5745761" y="2128935"/>
              <a:ext cx="1854000" cy="5976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algn="ctr">
                <a:lnSpc>
                  <a:spcPct val="85000"/>
                </a:lnSpc>
                <a:defRPr/>
              </a:pPr>
              <a:endParaRPr lang="fr-FR" sz="1127" kern="0" dirty="0">
                <a:solidFill>
                  <a:srgbClr val="34343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000996" y="2224603"/>
              <a:ext cx="1343528" cy="424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fr-FR" sz="1002" b="1" kern="0" dirty="0">
                  <a:solidFill>
                    <a:srgbClr val="343434">
                      <a:lumMod val="85000"/>
                      <a:lumOff val="15000"/>
                    </a:srgbClr>
                  </a:solidFill>
                  <a:ea typeface="Arial" charset="0"/>
                  <a:cs typeface="Arial" charset="0"/>
                </a:rPr>
                <a:t>Wegmann </a:t>
              </a:r>
              <a:br>
                <a:rPr lang="fr-FR" sz="1002" b="1" kern="0" dirty="0">
                  <a:solidFill>
                    <a:srgbClr val="343434">
                      <a:lumMod val="85000"/>
                      <a:lumOff val="15000"/>
                    </a:srgbClr>
                  </a:solidFill>
                  <a:ea typeface="Arial" charset="0"/>
                  <a:cs typeface="Arial" charset="0"/>
                </a:rPr>
              </a:br>
              <a:r>
                <a:rPr lang="fr-FR" sz="1002" b="1" kern="0" dirty="0">
                  <a:solidFill>
                    <a:srgbClr val="343434">
                      <a:lumMod val="85000"/>
                      <a:lumOff val="15000"/>
                    </a:srgbClr>
                  </a:solidFill>
                  <a:ea typeface="Arial" charset="0"/>
                  <a:cs typeface="Arial" charset="0"/>
                </a:rPr>
                <a:t>&amp; Co GmbH</a:t>
              </a:r>
              <a:endParaRPr lang="en-US" sz="1002" b="1" kern="0" dirty="0">
                <a:solidFill>
                  <a:srgbClr val="343434">
                    <a:lumMod val="85000"/>
                    <a:lumOff val="15000"/>
                  </a:srgbClr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128" name="Connecteur droit 127"/>
          <p:cNvCxnSpPr/>
          <p:nvPr/>
        </p:nvCxnSpPr>
        <p:spPr>
          <a:xfrm>
            <a:off x="2514469" y="2741948"/>
            <a:ext cx="1" cy="474565"/>
          </a:xfrm>
          <a:prstGeom prst="line">
            <a:avLst/>
          </a:prstGeom>
          <a:noFill/>
          <a:ln w="9525" cap="flat" cmpd="sng" algn="ctr">
            <a:solidFill>
              <a:srgbClr val="575258"/>
            </a:solidFill>
            <a:prstDash val="sysDot"/>
            <a:headEnd type="none"/>
            <a:tailEnd type="oval"/>
          </a:ln>
          <a:effectLst/>
        </p:spPr>
      </p:cxnSp>
      <p:sp>
        <p:nvSpPr>
          <p:cNvPr id="130" name="ZoneTexte 129"/>
          <p:cNvSpPr txBox="1"/>
          <p:nvPr/>
        </p:nvSpPr>
        <p:spPr>
          <a:xfrm>
            <a:off x="5756653" y="4002975"/>
            <a:ext cx="580236" cy="2720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1168" b="1" kern="0" dirty="0">
                <a:solidFill>
                  <a:srgbClr val="575258"/>
                </a:solidFill>
                <a:ea typeface="Arial" charset="0"/>
                <a:cs typeface="Arial" charset="0"/>
              </a:rPr>
              <a:t>50%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700825" y="4928897"/>
            <a:ext cx="644393" cy="2720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pt-BR" sz="1168" b="1" kern="0" dirty="0">
                <a:solidFill>
                  <a:srgbClr val="575258"/>
                </a:solidFill>
                <a:ea typeface="Arial" charset="0"/>
                <a:cs typeface="Arial" charset="0"/>
              </a:rPr>
              <a:t>100%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2744010" y="4928897"/>
            <a:ext cx="576557" cy="2720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pt-BR" sz="1168" b="1" kern="0" dirty="0">
                <a:solidFill>
                  <a:srgbClr val="575258"/>
                </a:solidFill>
                <a:ea typeface="Arial" charset="0"/>
                <a:cs typeface="Arial" charset="0"/>
              </a:rPr>
              <a:t>100%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4775155" y="5514450"/>
            <a:ext cx="1393637" cy="612720"/>
            <a:chOff x="4815498" y="5422082"/>
            <a:chExt cx="1670400" cy="734400"/>
          </a:xfrm>
        </p:grpSpPr>
        <p:sp>
          <p:nvSpPr>
            <p:cNvPr id="174" name="Rectangle 173"/>
            <p:cNvSpPr/>
            <p:nvPr/>
          </p:nvSpPr>
          <p:spPr>
            <a:xfrm>
              <a:off x="4815498" y="5422082"/>
              <a:ext cx="1670400" cy="7344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algn="ctr">
                <a:lnSpc>
                  <a:spcPct val="85000"/>
                </a:lnSpc>
                <a:defRPr/>
              </a:pPr>
              <a:endParaRPr lang="fr-FR" sz="1127" kern="0" dirty="0">
                <a:solidFill>
                  <a:srgbClr val="343434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7" name="Image 13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0845" y="5599044"/>
              <a:ext cx="899706" cy="380476"/>
            </a:xfrm>
            <a:prstGeom prst="rect">
              <a:avLst/>
            </a:prstGeom>
          </p:spPr>
        </p:pic>
      </p:grpSp>
      <p:sp>
        <p:nvSpPr>
          <p:cNvPr id="142" name="ZoneTexte 141"/>
          <p:cNvSpPr txBox="1"/>
          <p:nvPr/>
        </p:nvSpPr>
        <p:spPr>
          <a:xfrm>
            <a:off x="1564588" y="5504765"/>
            <a:ext cx="1452236" cy="246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1002" b="1" kern="0" dirty="0">
                <a:solidFill>
                  <a:srgbClr val="C00000"/>
                </a:solidFill>
                <a:ea typeface="Arial" charset="0"/>
                <a:cs typeface="Arial" charset="0"/>
              </a:rPr>
              <a:t>1 action spécifique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748225" y="1900322"/>
            <a:ext cx="1566122" cy="841626"/>
            <a:chOff x="1187451" y="1090224"/>
            <a:chExt cx="1877138" cy="1008765"/>
          </a:xfrm>
        </p:grpSpPr>
        <p:sp>
          <p:nvSpPr>
            <p:cNvPr id="141" name="Rectangle 140"/>
            <p:cNvSpPr/>
            <p:nvPr/>
          </p:nvSpPr>
          <p:spPr>
            <a:xfrm>
              <a:off x="1187451" y="1258753"/>
              <a:ext cx="1877138" cy="84023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algn="ctr">
                <a:lnSpc>
                  <a:spcPct val="85000"/>
                </a:lnSpc>
                <a:defRPr/>
              </a:pPr>
              <a:endParaRPr lang="fr-FR" sz="1127" kern="0" dirty="0">
                <a:solidFill>
                  <a:srgbClr val="34343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253540" y="1343990"/>
              <a:ext cx="1744959" cy="739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fr-FR" sz="1002" b="1" kern="0" dirty="0">
                  <a:solidFill>
                    <a:srgbClr val="343434">
                      <a:lumMod val="85000"/>
                      <a:lumOff val="15000"/>
                    </a:srgbClr>
                  </a:solidFill>
                  <a:ea typeface="Arial" charset="0"/>
                  <a:cs typeface="Arial" charset="0"/>
                </a:rPr>
                <a:t>Agence des participations de l’Etat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fr-FR" sz="1002" b="1" kern="0" dirty="0">
                  <a:solidFill>
                    <a:srgbClr val="343434">
                      <a:lumMod val="85000"/>
                      <a:lumOff val="15000"/>
                    </a:srgbClr>
                  </a:solidFill>
                  <a:ea typeface="Arial" charset="0"/>
                  <a:cs typeface="Arial" charset="0"/>
                </a:rPr>
                <a:t>(France)</a:t>
              </a:r>
            </a:p>
          </p:txBody>
        </p:sp>
        <p:pic>
          <p:nvPicPr>
            <p:cNvPr id="144" name="Image 14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8802" y="1090224"/>
              <a:ext cx="414436" cy="263063"/>
            </a:xfrm>
            <a:prstGeom prst="rect">
              <a:avLst/>
            </a:prstGeom>
          </p:spPr>
        </p:pic>
      </p:grpSp>
      <p:sp>
        <p:nvSpPr>
          <p:cNvPr id="116" name="ZoneTexte 115"/>
          <p:cNvSpPr txBox="1"/>
          <p:nvPr/>
        </p:nvSpPr>
        <p:spPr>
          <a:xfrm>
            <a:off x="2214495" y="2838681"/>
            <a:ext cx="644392" cy="272062"/>
          </a:xfrm>
          <a:prstGeom prst="rect">
            <a:avLst/>
          </a:prstGeom>
          <a:noFill/>
          <a:ln>
            <a:noFill/>
            <a:headEnd type="none"/>
            <a:tailEnd type="oval"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pt-BR" sz="1168" b="1" kern="0" dirty="0">
                <a:solidFill>
                  <a:srgbClr val="575258"/>
                </a:solidFill>
                <a:ea typeface="Arial" charset="0"/>
                <a:cs typeface="Arial" charset="0"/>
              </a:rPr>
              <a:t>100%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ACTIONNARIAT knds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BC69F3-E4A2-4EF5-90F6-CF428B31D41B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5818288" y="1905703"/>
            <a:ext cx="1564838" cy="873609"/>
            <a:chOff x="6966873" y="1010092"/>
            <a:chExt cx="1875600" cy="1047099"/>
          </a:xfrm>
        </p:grpSpPr>
        <p:sp>
          <p:nvSpPr>
            <p:cNvPr id="112" name="ZoneTexte 111"/>
            <p:cNvSpPr txBox="1"/>
            <p:nvPr/>
          </p:nvSpPr>
          <p:spPr>
            <a:xfrm>
              <a:off x="6966873" y="1216954"/>
              <a:ext cx="1875600" cy="84023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marL="0" marR="0" lvl="0" indent="0" algn="ctr" defTabSz="914400" eaLnBrk="1" latinLnBrk="0" hangingPunct="1">
                <a:lnSpc>
                  <a:spcPct val="85000"/>
                </a:lnSpc>
                <a:buClrTx/>
                <a:buSzTx/>
                <a:buFontTx/>
                <a:buNone/>
                <a:tabLst/>
                <a:defRPr kumimoji="0" sz="1350" b="0" i="0" u="none" strike="noStrike" kern="0" cap="none" spc="0" normalizeH="0" baseline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pPr>
                <a:defRPr/>
              </a:pPr>
              <a:r>
                <a:rPr lang="en-US" sz="1002" b="1" dirty="0">
                  <a:solidFill>
                    <a:srgbClr val="343434">
                      <a:lumMod val="85000"/>
                      <a:lumOff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Wegmann</a:t>
              </a:r>
            </a:p>
            <a:p>
              <a:pPr>
                <a:defRPr/>
              </a:pPr>
              <a:r>
                <a:rPr lang="en-US" sz="1002" b="1" dirty="0">
                  <a:solidFill>
                    <a:srgbClr val="343434">
                      <a:lumMod val="85000"/>
                      <a:lumOff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Unternehmens-Holding</a:t>
              </a:r>
            </a:p>
            <a:p>
              <a:pPr>
                <a:defRPr/>
              </a:pPr>
              <a:r>
                <a:rPr lang="en-US" sz="1002" b="1" dirty="0">
                  <a:solidFill>
                    <a:srgbClr val="343434">
                      <a:lumMod val="85000"/>
                      <a:lumOff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GmbH &amp; Co. KG</a:t>
              </a:r>
            </a:p>
            <a:p>
              <a:pPr>
                <a:defRPr/>
              </a:pPr>
              <a:r>
                <a:rPr lang="en-US" sz="1002" b="1" dirty="0">
                  <a:solidFill>
                    <a:srgbClr val="343434">
                      <a:lumMod val="85000"/>
                      <a:lumOff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(Germany)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455" y="1010092"/>
              <a:ext cx="414436" cy="24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2959069" y="5519916"/>
            <a:ext cx="1394979" cy="612562"/>
            <a:chOff x="2754170" y="5428631"/>
            <a:chExt cx="1672008" cy="734211"/>
          </a:xfrm>
        </p:grpSpPr>
        <p:sp>
          <p:nvSpPr>
            <p:cNvPr id="148" name="Rectangle 147"/>
            <p:cNvSpPr/>
            <p:nvPr/>
          </p:nvSpPr>
          <p:spPr>
            <a:xfrm>
              <a:off x="2754170" y="5428631"/>
              <a:ext cx="1672008" cy="73421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algn="ctr">
                <a:lnSpc>
                  <a:spcPct val="85000"/>
                </a:lnSpc>
                <a:defRPr/>
              </a:pPr>
              <a:endParaRPr lang="fr-FR" sz="1127" kern="0" dirty="0">
                <a:solidFill>
                  <a:srgbClr val="343434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4" name="Image 133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483" y="5676027"/>
              <a:ext cx="1335382" cy="239419"/>
            </a:xfrm>
            <a:prstGeom prst="rect">
              <a:avLst/>
            </a:prstGeom>
          </p:spPr>
        </p:pic>
      </p:grpSp>
      <p:cxnSp>
        <p:nvCxnSpPr>
          <p:cNvPr id="188" name="Connecteur droit 187"/>
          <p:cNvCxnSpPr/>
          <p:nvPr/>
        </p:nvCxnSpPr>
        <p:spPr>
          <a:xfrm>
            <a:off x="6615522" y="2771576"/>
            <a:ext cx="1" cy="474565"/>
          </a:xfrm>
          <a:prstGeom prst="line">
            <a:avLst/>
          </a:prstGeom>
          <a:noFill/>
          <a:ln w="9525" cap="flat" cmpd="sng" algn="ctr">
            <a:solidFill>
              <a:srgbClr val="575258"/>
            </a:solidFill>
            <a:prstDash val="sysDot"/>
            <a:tailEnd type="oval"/>
          </a:ln>
          <a:effectLst/>
        </p:spPr>
      </p:cxnSp>
      <p:sp>
        <p:nvSpPr>
          <p:cNvPr id="189" name="ZoneTexte 188"/>
          <p:cNvSpPr txBox="1"/>
          <p:nvPr/>
        </p:nvSpPr>
        <p:spPr>
          <a:xfrm>
            <a:off x="6300732" y="2838681"/>
            <a:ext cx="644392" cy="2720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pt-BR" sz="1168" b="1" kern="0" dirty="0">
                <a:solidFill>
                  <a:srgbClr val="575258"/>
                </a:solidFill>
                <a:ea typeface="Arial" charset="0"/>
                <a:cs typeface="Arial" charset="0"/>
              </a:rPr>
              <a:t>100%</a:t>
            </a:r>
          </a:p>
        </p:txBody>
      </p:sp>
      <p:cxnSp>
        <p:nvCxnSpPr>
          <p:cNvPr id="20" name="Connecteur en angle 19"/>
          <p:cNvCxnSpPr/>
          <p:nvPr/>
        </p:nvCxnSpPr>
        <p:spPr>
          <a:xfrm rot="16200000" flipH="1">
            <a:off x="2752776" y="3504670"/>
            <a:ext cx="575604" cy="1033395"/>
          </a:xfrm>
          <a:prstGeom prst="bentConnector2">
            <a:avLst/>
          </a:prstGeom>
          <a:ln w="12700">
            <a:solidFill>
              <a:srgbClr val="575258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en angle 191"/>
          <p:cNvCxnSpPr/>
          <p:nvPr/>
        </p:nvCxnSpPr>
        <p:spPr>
          <a:xfrm rot="5400000">
            <a:off x="5783379" y="3526021"/>
            <a:ext cx="575604" cy="1033395"/>
          </a:xfrm>
          <a:prstGeom prst="bentConnector2">
            <a:avLst/>
          </a:prstGeom>
          <a:ln w="12700">
            <a:solidFill>
              <a:srgbClr val="575258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141" idx="1"/>
            <a:endCxn id="148" idx="1"/>
          </p:cNvCxnSpPr>
          <p:nvPr/>
        </p:nvCxnSpPr>
        <p:spPr>
          <a:xfrm rot="10800000" flipH="1" flipV="1">
            <a:off x="1748224" y="2391438"/>
            <a:ext cx="1210844" cy="3434758"/>
          </a:xfrm>
          <a:prstGeom prst="bentConnector3">
            <a:avLst>
              <a:gd name="adj1" fmla="val -15751"/>
            </a:avLst>
          </a:prstGeom>
          <a:ln w="12700">
            <a:solidFill>
              <a:srgbClr val="D81E04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>
            <a:stCxn id="121" idx="2"/>
          </p:cNvCxnSpPr>
          <p:nvPr/>
        </p:nvCxnSpPr>
        <p:spPr>
          <a:xfrm>
            <a:off x="4557187" y="4708939"/>
            <a:ext cx="0" cy="503650"/>
          </a:xfrm>
          <a:prstGeom prst="line">
            <a:avLst/>
          </a:prstGeom>
          <a:ln w="12700">
            <a:solidFill>
              <a:srgbClr val="57525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en angle 240"/>
          <p:cNvCxnSpPr>
            <a:endCxn id="148" idx="0"/>
          </p:cNvCxnSpPr>
          <p:nvPr/>
        </p:nvCxnSpPr>
        <p:spPr>
          <a:xfrm rot="10800000" flipV="1">
            <a:off x="3656559" y="5197774"/>
            <a:ext cx="900629" cy="322141"/>
          </a:xfrm>
          <a:prstGeom prst="bentConnector2">
            <a:avLst/>
          </a:prstGeom>
          <a:ln w="12700">
            <a:solidFill>
              <a:srgbClr val="575258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en angle 241"/>
          <p:cNvCxnSpPr/>
          <p:nvPr/>
        </p:nvCxnSpPr>
        <p:spPr>
          <a:xfrm rot="10800000" flipH="1" flipV="1">
            <a:off x="4554012" y="5197750"/>
            <a:ext cx="900629" cy="322141"/>
          </a:xfrm>
          <a:prstGeom prst="bentConnector2">
            <a:avLst/>
          </a:prstGeom>
          <a:ln w="12700">
            <a:solidFill>
              <a:srgbClr val="575258"/>
            </a:solidFill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EF945A-10E8-4D41-9611-868FA424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5938-FBF5-4F0C-816F-42D162BA155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7" name="Espace réservé du texte 3">
            <a:extLst>
              <a:ext uri="{FF2B5EF4-FFF2-40B4-BE49-F238E27FC236}">
                <a16:creationId xmlns:a16="http://schemas.microsoft.com/office/drawing/2014/main" id="{D6EBB555-A600-4D9B-9957-5FA8BA862A9B}"/>
              </a:ext>
            </a:extLst>
          </p:cNvPr>
          <p:cNvSpPr txBox="1">
            <a:spLocks/>
          </p:cNvSpPr>
          <p:nvPr/>
        </p:nvSpPr>
        <p:spPr>
          <a:xfrm>
            <a:off x="335200" y="310434"/>
            <a:ext cx="2052743" cy="16359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kern="1200">
                <a:solidFill>
                  <a:srgbClr val="6B6E6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CORPORATE – MARS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6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re 386">
            <a:extLst>
              <a:ext uri="{FF2B5EF4-FFF2-40B4-BE49-F238E27FC236}">
                <a16:creationId xmlns:a16="http://schemas.microsoft.com/office/drawing/2014/main" id="{370A3D8D-0E2A-44A9-A808-20F502E8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GOUVERNANCE</a:t>
            </a:r>
            <a:r>
              <a:rPr lang="fr-FR" cap="all" dirty="0">
                <a:solidFill>
                  <a:srgbClr val="EE4025"/>
                </a:solidFill>
              </a:rPr>
              <a:t> </a:t>
            </a:r>
            <a:r>
              <a:rPr lang="fr-FR" cap="all" dirty="0"/>
              <a:t>KNDS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66DD5F-DC9C-4897-B6E9-862A56235FD5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B8F4268-74E4-4815-9ECA-310EE816BAFD}"/>
              </a:ext>
            </a:extLst>
          </p:cNvPr>
          <p:cNvSpPr>
            <a:spLocks/>
          </p:cNvSpPr>
          <p:nvPr/>
        </p:nvSpPr>
        <p:spPr bwMode="auto">
          <a:xfrm>
            <a:off x="3034576" y="1875447"/>
            <a:ext cx="3062908" cy="674358"/>
          </a:xfrm>
          <a:custGeom>
            <a:avLst/>
            <a:gdLst>
              <a:gd name="T0" fmla="*/ 0 w 5103"/>
              <a:gd name="T1" fmla="*/ 1440 h 1440"/>
              <a:gd name="T2" fmla="*/ 5102 w 5103"/>
              <a:gd name="T3" fmla="*/ 1440 h 1440"/>
              <a:gd name="T4" fmla="*/ 5102 w 5103"/>
              <a:gd name="T5" fmla="*/ 0 h 1440"/>
              <a:gd name="T6" fmla="*/ 0 w 5103"/>
              <a:gd name="T7" fmla="*/ 0 h 1440"/>
              <a:gd name="T8" fmla="*/ 0 w 5103"/>
              <a:gd name="T9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3" h="1440">
                <a:moveTo>
                  <a:pt x="0" y="1440"/>
                </a:moveTo>
                <a:lnTo>
                  <a:pt x="5102" y="1440"/>
                </a:lnTo>
                <a:lnTo>
                  <a:pt x="5102" y="0"/>
                </a:lnTo>
                <a:lnTo>
                  <a:pt x="0" y="0"/>
                </a:lnTo>
                <a:lnTo>
                  <a:pt x="0" y="144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6819" tIns="48409" rIns="96819" bIns="48409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65" b="1" dirty="0">
                <a:solidFill>
                  <a:schemeClr val="bg1"/>
                </a:solidFill>
                <a:latin typeface="Hind"/>
              </a:rPr>
              <a:t>BOARD OF DIRECTORS</a:t>
            </a:r>
          </a:p>
          <a:p>
            <a:pPr algn="ctr"/>
            <a:r>
              <a:rPr lang="fr-FR" sz="1165" b="1" dirty="0">
                <a:solidFill>
                  <a:schemeClr val="bg1"/>
                </a:solidFill>
                <a:latin typeface="Hind"/>
              </a:rPr>
              <a:t>(CONSEIL D’ADMINISTRATION)</a:t>
            </a:r>
          </a:p>
          <a:p>
            <a:pPr algn="ctr"/>
            <a:r>
              <a:rPr lang="fr-FR" sz="1165" b="1" dirty="0">
                <a:solidFill>
                  <a:schemeClr val="bg1"/>
                </a:solidFill>
                <a:latin typeface="Hind"/>
              </a:rPr>
              <a:t>Président : Philippe </a:t>
            </a:r>
            <a:r>
              <a:rPr lang="fr-FR" sz="1165" b="1" dirty="0" err="1">
                <a:solidFill>
                  <a:schemeClr val="bg1"/>
                </a:solidFill>
                <a:latin typeface="Hind"/>
              </a:rPr>
              <a:t>Petitcolin</a:t>
            </a:r>
            <a:endParaRPr lang="fr-FR" sz="1165" b="1" dirty="0">
              <a:solidFill>
                <a:schemeClr val="bg1"/>
              </a:solidFill>
              <a:latin typeface="Hind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45A00AEA-88D3-455B-BB55-AA9F01537FB7}"/>
              </a:ext>
            </a:extLst>
          </p:cNvPr>
          <p:cNvSpPr>
            <a:spLocks/>
          </p:cNvSpPr>
          <p:nvPr/>
        </p:nvSpPr>
        <p:spPr bwMode="auto">
          <a:xfrm>
            <a:off x="3034576" y="3114403"/>
            <a:ext cx="3062908" cy="673634"/>
          </a:xfrm>
          <a:custGeom>
            <a:avLst/>
            <a:gdLst>
              <a:gd name="T0" fmla="*/ 0 w 5103"/>
              <a:gd name="T1" fmla="*/ 1920 h 1920"/>
              <a:gd name="T2" fmla="*/ 5102 w 5103"/>
              <a:gd name="T3" fmla="*/ 1920 h 1920"/>
              <a:gd name="T4" fmla="*/ 5102 w 5103"/>
              <a:gd name="T5" fmla="*/ 0 h 1920"/>
              <a:gd name="T6" fmla="*/ 0 w 5103"/>
              <a:gd name="T7" fmla="*/ 0 h 1920"/>
              <a:gd name="T8" fmla="*/ 0 w 5103"/>
              <a:gd name="T9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3" h="1920">
                <a:moveTo>
                  <a:pt x="0" y="1920"/>
                </a:moveTo>
                <a:lnTo>
                  <a:pt x="5102" y="1920"/>
                </a:lnTo>
                <a:lnTo>
                  <a:pt x="5102" y="0"/>
                </a:lnTo>
                <a:lnTo>
                  <a:pt x="0" y="0"/>
                </a:lnTo>
                <a:lnTo>
                  <a:pt x="0" y="19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6819" tIns="48409" rIns="96819" bIns="48409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65" b="1" dirty="0">
                <a:solidFill>
                  <a:schemeClr val="bg1"/>
                </a:solidFill>
                <a:latin typeface="Hind" panose="02000000000000000000"/>
              </a:rPr>
              <a:t>EXECUTIVE COMMITTEE</a:t>
            </a:r>
          </a:p>
          <a:p>
            <a:pPr algn="ctr"/>
            <a:r>
              <a:rPr lang="fr-FR" sz="1165" b="1" dirty="0">
                <a:solidFill>
                  <a:schemeClr val="bg1"/>
                </a:solidFill>
                <a:latin typeface="Hind" panose="02000000000000000000"/>
              </a:rPr>
              <a:t>(COMITE EXÉCUTIF)</a:t>
            </a:r>
          </a:p>
          <a:p>
            <a:pPr algn="ctr"/>
            <a:r>
              <a:rPr lang="fr-FR" sz="1165" i="1" dirty="0">
                <a:solidFill>
                  <a:schemeClr val="bg1"/>
                </a:solidFill>
                <a:latin typeface="Hind" panose="02000000000000000000"/>
              </a:rPr>
              <a:t>Franco – German - Dutch</a:t>
            </a:r>
          </a:p>
        </p:txBody>
      </p:sp>
      <p:sp>
        <p:nvSpPr>
          <p:cNvPr id="133" name="Freeform 287">
            <a:extLst>
              <a:ext uri="{FF2B5EF4-FFF2-40B4-BE49-F238E27FC236}">
                <a16:creationId xmlns:a16="http://schemas.microsoft.com/office/drawing/2014/main" id="{751BF181-B895-4CF1-9B67-FB9CDD00D814}"/>
              </a:ext>
            </a:extLst>
          </p:cNvPr>
          <p:cNvSpPr>
            <a:spLocks/>
          </p:cNvSpPr>
          <p:nvPr/>
        </p:nvSpPr>
        <p:spPr bwMode="auto">
          <a:xfrm>
            <a:off x="3052113" y="2627196"/>
            <a:ext cx="405429" cy="350968"/>
          </a:xfrm>
          <a:custGeom>
            <a:avLst/>
            <a:gdLst>
              <a:gd name="T0" fmla="*/ 602 w 603"/>
              <a:gd name="T1" fmla="*/ 0 h 522"/>
              <a:gd name="T2" fmla="*/ 0 w 603"/>
              <a:gd name="T3" fmla="*/ 0 h 522"/>
              <a:gd name="T4" fmla="*/ 301 w 603"/>
              <a:gd name="T5" fmla="*/ 521 h 522"/>
              <a:gd name="T6" fmla="*/ 602 w 603"/>
              <a:gd name="T7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3" h="522">
                <a:moveTo>
                  <a:pt x="602" y="0"/>
                </a:moveTo>
                <a:lnTo>
                  <a:pt x="0" y="0"/>
                </a:lnTo>
                <a:lnTo>
                  <a:pt x="301" y="521"/>
                </a:lnTo>
                <a:lnTo>
                  <a:pt x="60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6819" tIns="48409" rIns="96819" bIns="48409" numCol="1" anchor="t" anchorCtr="0" compatLnSpc="1">
            <a:prstTxWarp prst="textNoShape">
              <a:avLst/>
            </a:prstTxWarp>
          </a:bodyPr>
          <a:lstStyle/>
          <a:p>
            <a:endParaRPr lang="fr-FR" sz="1906" dirty="0">
              <a:latin typeface="Hind" panose="02000000000000000000"/>
            </a:endParaRPr>
          </a:p>
        </p:txBody>
      </p:sp>
      <p:sp>
        <p:nvSpPr>
          <p:cNvPr id="390" name="Freeform 287">
            <a:extLst>
              <a:ext uri="{FF2B5EF4-FFF2-40B4-BE49-F238E27FC236}">
                <a16:creationId xmlns:a16="http://schemas.microsoft.com/office/drawing/2014/main" id="{A0C3E661-BCA4-4023-864A-6AA0A7C72F82}"/>
              </a:ext>
            </a:extLst>
          </p:cNvPr>
          <p:cNvSpPr>
            <a:spLocks/>
          </p:cNvSpPr>
          <p:nvPr/>
        </p:nvSpPr>
        <p:spPr bwMode="auto">
          <a:xfrm>
            <a:off x="5726613" y="2627196"/>
            <a:ext cx="405429" cy="350968"/>
          </a:xfrm>
          <a:custGeom>
            <a:avLst/>
            <a:gdLst>
              <a:gd name="T0" fmla="*/ 602 w 603"/>
              <a:gd name="T1" fmla="*/ 0 h 522"/>
              <a:gd name="T2" fmla="*/ 0 w 603"/>
              <a:gd name="T3" fmla="*/ 0 h 522"/>
              <a:gd name="T4" fmla="*/ 301 w 603"/>
              <a:gd name="T5" fmla="*/ 521 h 522"/>
              <a:gd name="T6" fmla="*/ 602 w 603"/>
              <a:gd name="T7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3" h="522">
                <a:moveTo>
                  <a:pt x="602" y="0"/>
                </a:moveTo>
                <a:lnTo>
                  <a:pt x="0" y="0"/>
                </a:lnTo>
                <a:lnTo>
                  <a:pt x="301" y="521"/>
                </a:lnTo>
                <a:lnTo>
                  <a:pt x="60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6819" tIns="48409" rIns="96819" bIns="48409" numCol="1" anchor="t" anchorCtr="0" compatLnSpc="1">
            <a:prstTxWarp prst="textNoShape">
              <a:avLst/>
            </a:prstTxWarp>
          </a:bodyPr>
          <a:lstStyle/>
          <a:p>
            <a:endParaRPr lang="fr-FR" sz="1906">
              <a:latin typeface="Hind" panose="02000000000000000000"/>
            </a:endParaRPr>
          </a:p>
        </p:txBody>
      </p:sp>
      <p:grpSp>
        <p:nvGrpSpPr>
          <p:cNvPr id="253" name="Groupe 252">
            <a:extLst>
              <a:ext uri="{FF2B5EF4-FFF2-40B4-BE49-F238E27FC236}">
                <a16:creationId xmlns:a16="http://schemas.microsoft.com/office/drawing/2014/main" id="{7C4F8F9D-561B-4A32-B539-D50F51E6F352}"/>
              </a:ext>
            </a:extLst>
          </p:cNvPr>
          <p:cNvGrpSpPr/>
          <p:nvPr/>
        </p:nvGrpSpPr>
        <p:grpSpPr>
          <a:xfrm>
            <a:off x="2551964" y="5237547"/>
            <a:ext cx="2069788" cy="762353"/>
            <a:chOff x="115326" y="3941618"/>
            <a:chExt cx="1954800" cy="720000"/>
          </a:xfrm>
        </p:grpSpPr>
        <p:sp>
          <p:nvSpPr>
            <p:cNvPr id="254" name="Freeform 7">
              <a:extLst>
                <a:ext uri="{FF2B5EF4-FFF2-40B4-BE49-F238E27FC236}">
                  <a16:creationId xmlns:a16="http://schemas.microsoft.com/office/drawing/2014/main" id="{F83B4077-D387-4586-A188-CDF762747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26" y="3941618"/>
              <a:ext cx="1954800" cy="720000"/>
            </a:xfrm>
            <a:custGeom>
              <a:avLst/>
              <a:gdLst>
                <a:gd name="T0" fmla="*/ 0 w 6237"/>
                <a:gd name="T1" fmla="*/ 1679 h 1680"/>
                <a:gd name="T2" fmla="*/ 6236 w 6237"/>
                <a:gd name="T3" fmla="*/ 1679 h 1680"/>
                <a:gd name="T4" fmla="*/ 6236 w 6237"/>
                <a:gd name="T5" fmla="*/ 0 h 1680"/>
                <a:gd name="T6" fmla="*/ 0 w 6237"/>
                <a:gd name="T7" fmla="*/ 0 h 1680"/>
                <a:gd name="T8" fmla="*/ 0 w 6237"/>
                <a:gd name="T9" fmla="*/ 167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7" h="1680">
                  <a:moveTo>
                    <a:pt x="0" y="1679"/>
                  </a:moveTo>
                  <a:lnTo>
                    <a:pt x="6236" y="1679"/>
                  </a:lnTo>
                  <a:lnTo>
                    <a:pt x="6236" y="0"/>
                  </a:lnTo>
                  <a:lnTo>
                    <a:pt x="0" y="0"/>
                  </a:lnTo>
                  <a:lnTo>
                    <a:pt x="0" y="1679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164F42"/>
              </a:solidFill>
              <a:prstDash val="solid"/>
            </a:ln>
            <a:effectLst/>
            <a:extLst/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pPr defTabSz="968167">
                <a:defRPr/>
              </a:pPr>
              <a:endParaRPr lang="fr-FR" sz="1906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55" name="Groupe 254">
              <a:extLst>
                <a:ext uri="{FF2B5EF4-FFF2-40B4-BE49-F238E27FC236}">
                  <a16:creationId xmlns:a16="http://schemas.microsoft.com/office/drawing/2014/main" id="{FA9064A8-5BC0-45B4-A561-A2A45D653B93}"/>
                </a:ext>
              </a:extLst>
            </p:cNvPr>
            <p:cNvGrpSpPr/>
            <p:nvPr/>
          </p:nvGrpSpPr>
          <p:grpSpPr>
            <a:xfrm>
              <a:off x="722971" y="4053537"/>
              <a:ext cx="755385" cy="236259"/>
              <a:chOff x="173990" y="5067300"/>
              <a:chExt cx="892175" cy="250190"/>
            </a:xfrm>
          </p:grpSpPr>
          <p:grpSp>
            <p:nvGrpSpPr>
              <p:cNvPr id="272" name="Group 219">
                <a:extLst>
                  <a:ext uri="{FF2B5EF4-FFF2-40B4-BE49-F238E27FC236}">
                    <a16:creationId xmlns:a16="http://schemas.microsoft.com/office/drawing/2014/main" id="{C02E36E9-31CB-41A8-88D6-9F5DEFB1B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990" y="5067300"/>
                <a:ext cx="166370" cy="160655"/>
                <a:chOff x="2487" y="10103"/>
                <a:chExt cx="262" cy="253"/>
              </a:xfrm>
            </p:grpSpPr>
            <p:sp>
              <p:nvSpPr>
                <p:cNvPr id="334" name="Freeform 220">
                  <a:extLst>
                    <a:ext uri="{FF2B5EF4-FFF2-40B4-BE49-F238E27FC236}">
                      <a16:creationId xmlns:a16="http://schemas.microsoft.com/office/drawing/2014/main" id="{A62172C6-967C-4288-8176-EDC54F643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103"/>
                  <a:ext cx="262" cy="253"/>
                </a:xfrm>
                <a:custGeom>
                  <a:avLst/>
                  <a:gdLst>
                    <a:gd name="T0" fmla="*/ 127 w 262"/>
                    <a:gd name="T1" fmla="*/ 0 h 253"/>
                    <a:gd name="T2" fmla="*/ 60 w 262"/>
                    <a:gd name="T3" fmla="*/ 0 h 253"/>
                    <a:gd name="T4" fmla="*/ 0 w 262"/>
                    <a:gd name="T5" fmla="*/ 224 h 253"/>
                    <a:gd name="T6" fmla="*/ 0 w 262"/>
                    <a:gd name="T7" fmla="*/ 252 h 253"/>
                    <a:gd name="T8" fmla="*/ 59 w 262"/>
                    <a:gd name="T9" fmla="*/ 252 h 253"/>
                    <a:gd name="T10" fmla="*/ 88 w 262"/>
                    <a:gd name="T11" fmla="*/ 143 h 253"/>
                    <a:gd name="T12" fmla="*/ 151 w 262"/>
                    <a:gd name="T13" fmla="*/ 143 h 253"/>
                    <a:gd name="T14" fmla="*/ 143 w 262"/>
                    <a:gd name="T15" fmla="*/ 124 h 253"/>
                    <a:gd name="T16" fmla="*/ 163 w 262"/>
                    <a:gd name="T17" fmla="*/ 103 h 253"/>
                    <a:gd name="T18" fmla="*/ 99 w 262"/>
                    <a:gd name="T19" fmla="*/ 103 h 253"/>
                    <a:gd name="T20" fmla="*/ 127 w 262"/>
                    <a:gd name="T21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2" h="253">
                      <a:moveTo>
                        <a:pt x="127" y="0"/>
                      </a:moveTo>
                      <a:lnTo>
                        <a:pt x="60" y="0"/>
                      </a:lnTo>
                      <a:lnTo>
                        <a:pt x="0" y="224"/>
                      </a:lnTo>
                      <a:lnTo>
                        <a:pt x="0" y="252"/>
                      </a:lnTo>
                      <a:lnTo>
                        <a:pt x="59" y="252"/>
                      </a:lnTo>
                      <a:lnTo>
                        <a:pt x="88" y="143"/>
                      </a:lnTo>
                      <a:lnTo>
                        <a:pt x="151" y="143"/>
                      </a:lnTo>
                      <a:lnTo>
                        <a:pt x="143" y="124"/>
                      </a:lnTo>
                      <a:lnTo>
                        <a:pt x="163" y="103"/>
                      </a:lnTo>
                      <a:lnTo>
                        <a:pt x="99" y="10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35" name="Freeform 221">
                  <a:extLst>
                    <a:ext uri="{FF2B5EF4-FFF2-40B4-BE49-F238E27FC236}">
                      <a16:creationId xmlns:a16="http://schemas.microsoft.com/office/drawing/2014/main" id="{CA51CB26-4F33-4763-A9DD-8660D951B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103"/>
                  <a:ext cx="262" cy="253"/>
                </a:xfrm>
                <a:custGeom>
                  <a:avLst/>
                  <a:gdLst>
                    <a:gd name="T0" fmla="*/ 151 w 262"/>
                    <a:gd name="T1" fmla="*/ 143 h 253"/>
                    <a:gd name="T2" fmla="*/ 88 w 262"/>
                    <a:gd name="T3" fmla="*/ 143 h 253"/>
                    <a:gd name="T4" fmla="*/ 127 w 262"/>
                    <a:gd name="T5" fmla="*/ 252 h 253"/>
                    <a:gd name="T6" fmla="*/ 200 w 262"/>
                    <a:gd name="T7" fmla="*/ 252 h 253"/>
                    <a:gd name="T8" fmla="*/ 151 w 262"/>
                    <a:gd name="T9" fmla="*/ 14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2" h="253">
                      <a:moveTo>
                        <a:pt x="151" y="143"/>
                      </a:moveTo>
                      <a:lnTo>
                        <a:pt x="88" y="143"/>
                      </a:lnTo>
                      <a:lnTo>
                        <a:pt x="127" y="252"/>
                      </a:lnTo>
                      <a:lnTo>
                        <a:pt x="200" y="252"/>
                      </a:lnTo>
                      <a:lnTo>
                        <a:pt x="151" y="1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36" name="Freeform 222">
                  <a:extLst>
                    <a:ext uri="{FF2B5EF4-FFF2-40B4-BE49-F238E27FC236}">
                      <a16:creationId xmlns:a16="http://schemas.microsoft.com/office/drawing/2014/main" id="{7F323D31-35B7-4136-A090-B2EF5FF21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103"/>
                  <a:ext cx="262" cy="253"/>
                </a:xfrm>
                <a:custGeom>
                  <a:avLst/>
                  <a:gdLst>
                    <a:gd name="T0" fmla="*/ 261 w 262"/>
                    <a:gd name="T1" fmla="*/ 0 h 253"/>
                    <a:gd name="T2" fmla="*/ 188 w 262"/>
                    <a:gd name="T3" fmla="*/ 0 h 253"/>
                    <a:gd name="T4" fmla="*/ 99 w 262"/>
                    <a:gd name="T5" fmla="*/ 103 h 253"/>
                    <a:gd name="T6" fmla="*/ 163 w 262"/>
                    <a:gd name="T7" fmla="*/ 103 h 253"/>
                    <a:gd name="T8" fmla="*/ 261 w 262"/>
                    <a:gd name="T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2" h="253">
                      <a:moveTo>
                        <a:pt x="261" y="0"/>
                      </a:moveTo>
                      <a:lnTo>
                        <a:pt x="188" y="0"/>
                      </a:lnTo>
                      <a:lnTo>
                        <a:pt x="99" y="103"/>
                      </a:lnTo>
                      <a:lnTo>
                        <a:pt x="163" y="103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3" name="Group 223">
                <a:extLst>
                  <a:ext uri="{FF2B5EF4-FFF2-40B4-BE49-F238E27FC236}">
                    <a16:creationId xmlns:a16="http://schemas.microsoft.com/office/drawing/2014/main" id="{A7920704-0429-491D-A2D8-F0590B356B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515" y="5067300"/>
                <a:ext cx="213995" cy="160655"/>
                <a:chOff x="2702" y="10103"/>
                <a:chExt cx="337" cy="253"/>
              </a:xfrm>
            </p:grpSpPr>
            <p:sp>
              <p:nvSpPr>
                <p:cNvPr id="330" name="Freeform 224">
                  <a:extLst>
                    <a:ext uri="{FF2B5EF4-FFF2-40B4-BE49-F238E27FC236}">
                      <a16:creationId xmlns:a16="http://schemas.microsoft.com/office/drawing/2014/main" id="{D4D828B5-23F8-40D2-9266-FDE31EEA5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0103"/>
                  <a:ext cx="337" cy="253"/>
                </a:xfrm>
                <a:custGeom>
                  <a:avLst/>
                  <a:gdLst>
                    <a:gd name="T0" fmla="*/ 175 w 337"/>
                    <a:gd name="T1" fmla="*/ 0 h 253"/>
                    <a:gd name="T2" fmla="*/ 85 w 337"/>
                    <a:gd name="T3" fmla="*/ 0 h 253"/>
                    <a:gd name="T4" fmla="*/ 0 w 337"/>
                    <a:gd name="T5" fmla="*/ 252 h 253"/>
                    <a:gd name="T6" fmla="*/ 62 w 337"/>
                    <a:gd name="T7" fmla="*/ 252 h 253"/>
                    <a:gd name="T8" fmla="*/ 112 w 337"/>
                    <a:gd name="T9" fmla="*/ 93 h 253"/>
                    <a:gd name="T10" fmla="*/ 178 w 337"/>
                    <a:gd name="T11" fmla="*/ 93 h 253"/>
                    <a:gd name="T12" fmla="*/ 175 w 337"/>
                    <a:gd name="T13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175" y="0"/>
                      </a:moveTo>
                      <a:lnTo>
                        <a:pt x="85" y="0"/>
                      </a:lnTo>
                      <a:lnTo>
                        <a:pt x="0" y="252"/>
                      </a:lnTo>
                      <a:lnTo>
                        <a:pt x="62" y="252"/>
                      </a:lnTo>
                      <a:lnTo>
                        <a:pt x="112" y="93"/>
                      </a:lnTo>
                      <a:lnTo>
                        <a:pt x="178" y="93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31" name="Freeform 225">
                  <a:extLst>
                    <a:ext uri="{FF2B5EF4-FFF2-40B4-BE49-F238E27FC236}">
                      <a16:creationId xmlns:a16="http://schemas.microsoft.com/office/drawing/2014/main" id="{CC1E49B5-D5A9-4D77-8D68-AA793697C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0103"/>
                  <a:ext cx="337" cy="253"/>
                </a:xfrm>
                <a:custGeom>
                  <a:avLst/>
                  <a:gdLst>
                    <a:gd name="T0" fmla="*/ 178 w 337"/>
                    <a:gd name="T1" fmla="*/ 93 h 253"/>
                    <a:gd name="T2" fmla="*/ 112 w 337"/>
                    <a:gd name="T3" fmla="*/ 93 h 253"/>
                    <a:gd name="T4" fmla="*/ 121 w 337"/>
                    <a:gd name="T5" fmla="*/ 252 h 253"/>
                    <a:gd name="T6" fmla="*/ 172 w 337"/>
                    <a:gd name="T7" fmla="*/ 252 h 253"/>
                    <a:gd name="T8" fmla="*/ 232 w 337"/>
                    <a:gd name="T9" fmla="*/ 143 h 253"/>
                    <a:gd name="T10" fmla="*/ 180 w 337"/>
                    <a:gd name="T11" fmla="*/ 143 h 253"/>
                    <a:gd name="T12" fmla="*/ 178 w 337"/>
                    <a:gd name="T13" fmla="*/ 9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178" y="93"/>
                      </a:moveTo>
                      <a:lnTo>
                        <a:pt x="112" y="93"/>
                      </a:lnTo>
                      <a:lnTo>
                        <a:pt x="121" y="252"/>
                      </a:lnTo>
                      <a:lnTo>
                        <a:pt x="172" y="252"/>
                      </a:lnTo>
                      <a:lnTo>
                        <a:pt x="232" y="143"/>
                      </a:lnTo>
                      <a:lnTo>
                        <a:pt x="180" y="143"/>
                      </a:lnTo>
                      <a:lnTo>
                        <a:pt x="178" y="9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32" name="Freeform 226">
                  <a:extLst>
                    <a:ext uri="{FF2B5EF4-FFF2-40B4-BE49-F238E27FC236}">
                      <a16:creationId xmlns:a16="http://schemas.microsoft.com/office/drawing/2014/main" id="{3667A928-40DD-4835-BBC9-9DBFE0D85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0103"/>
                  <a:ext cx="337" cy="253"/>
                </a:xfrm>
                <a:custGeom>
                  <a:avLst/>
                  <a:gdLst>
                    <a:gd name="T0" fmla="*/ 323 w 337"/>
                    <a:gd name="T1" fmla="*/ 93 h 253"/>
                    <a:gd name="T2" fmla="*/ 259 w 337"/>
                    <a:gd name="T3" fmla="*/ 93 h 253"/>
                    <a:gd name="T4" fmla="*/ 236 w 337"/>
                    <a:gd name="T5" fmla="*/ 252 h 253"/>
                    <a:gd name="T6" fmla="*/ 303 w 337"/>
                    <a:gd name="T7" fmla="*/ 252 h 253"/>
                    <a:gd name="T8" fmla="*/ 323 w 337"/>
                    <a:gd name="T9" fmla="*/ 9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7" h="253">
                      <a:moveTo>
                        <a:pt x="323" y="93"/>
                      </a:moveTo>
                      <a:lnTo>
                        <a:pt x="259" y="93"/>
                      </a:lnTo>
                      <a:lnTo>
                        <a:pt x="236" y="252"/>
                      </a:lnTo>
                      <a:lnTo>
                        <a:pt x="303" y="252"/>
                      </a:lnTo>
                      <a:lnTo>
                        <a:pt x="323" y="9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33" name="Freeform 227">
                  <a:extLst>
                    <a:ext uri="{FF2B5EF4-FFF2-40B4-BE49-F238E27FC236}">
                      <a16:creationId xmlns:a16="http://schemas.microsoft.com/office/drawing/2014/main" id="{78B2DBE5-FB08-40EA-A48C-3F2A038E0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0103"/>
                  <a:ext cx="337" cy="253"/>
                </a:xfrm>
                <a:custGeom>
                  <a:avLst/>
                  <a:gdLst>
                    <a:gd name="T0" fmla="*/ 336 w 337"/>
                    <a:gd name="T1" fmla="*/ 0 h 253"/>
                    <a:gd name="T2" fmla="*/ 254 w 337"/>
                    <a:gd name="T3" fmla="*/ 0 h 253"/>
                    <a:gd name="T4" fmla="*/ 180 w 337"/>
                    <a:gd name="T5" fmla="*/ 143 h 253"/>
                    <a:gd name="T6" fmla="*/ 232 w 337"/>
                    <a:gd name="T7" fmla="*/ 143 h 253"/>
                    <a:gd name="T8" fmla="*/ 259 w 337"/>
                    <a:gd name="T9" fmla="*/ 93 h 253"/>
                    <a:gd name="T10" fmla="*/ 323 w 337"/>
                    <a:gd name="T11" fmla="*/ 93 h 253"/>
                    <a:gd name="T12" fmla="*/ 336 w 337"/>
                    <a:gd name="T13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336" y="0"/>
                      </a:moveTo>
                      <a:lnTo>
                        <a:pt x="254" y="0"/>
                      </a:lnTo>
                      <a:lnTo>
                        <a:pt x="180" y="143"/>
                      </a:lnTo>
                      <a:lnTo>
                        <a:pt x="232" y="143"/>
                      </a:lnTo>
                      <a:lnTo>
                        <a:pt x="259" y="93"/>
                      </a:lnTo>
                      <a:lnTo>
                        <a:pt x="323" y="93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4" name="Group 228">
                <a:extLst>
                  <a:ext uri="{FF2B5EF4-FFF2-40B4-BE49-F238E27FC236}">
                    <a16:creationId xmlns:a16="http://schemas.microsoft.com/office/drawing/2014/main" id="{B8B0DF0F-7025-4009-8E89-B0D49C7AE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050" y="5067300"/>
                <a:ext cx="213995" cy="160655"/>
                <a:chOff x="3043" y="10103"/>
                <a:chExt cx="337" cy="253"/>
              </a:xfrm>
            </p:grpSpPr>
            <p:sp>
              <p:nvSpPr>
                <p:cNvPr id="326" name="Freeform 229">
                  <a:extLst>
                    <a:ext uri="{FF2B5EF4-FFF2-40B4-BE49-F238E27FC236}">
                      <a16:creationId xmlns:a16="http://schemas.microsoft.com/office/drawing/2014/main" id="{3DE32A36-714F-4ED7-8075-0F56AAA54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10103"/>
                  <a:ext cx="337" cy="253"/>
                </a:xfrm>
                <a:custGeom>
                  <a:avLst/>
                  <a:gdLst>
                    <a:gd name="T0" fmla="*/ 99 w 337"/>
                    <a:gd name="T1" fmla="*/ 0 h 253"/>
                    <a:gd name="T2" fmla="*/ 32 w 337"/>
                    <a:gd name="T3" fmla="*/ 0 h 253"/>
                    <a:gd name="T4" fmla="*/ 0 w 337"/>
                    <a:gd name="T5" fmla="*/ 252 h 253"/>
                    <a:gd name="T6" fmla="*/ 82 w 337"/>
                    <a:gd name="T7" fmla="*/ 252 h 253"/>
                    <a:gd name="T8" fmla="*/ 129 w 337"/>
                    <a:gd name="T9" fmla="*/ 159 h 253"/>
                    <a:gd name="T10" fmla="*/ 76 w 337"/>
                    <a:gd name="T11" fmla="*/ 159 h 253"/>
                    <a:gd name="T12" fmla="*/ 99 w 337"/>
                    <a:gd name="T13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99" y="0"/>
                      </a:moveTo>
                      <a:lnTo>
                        <a:pt x="32" y="0"/>
                      </a:lnTo>
                      <a:lnTo>
                        <a:pt x="0" y="252"/>
                      </a:lnTo>
                      <a:lnTo>
                        <a:pt x="82" y="252"/>
                      </a:lnTo>
                      <a:lnTo>
                        <a:pt x="129" y="159"/>
                      </a:lnTo>
                      <a:lnTo>
                        <a:pt x="76" y="159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7" name="Freeform 230">
                  <a:extLst>
                    <a:ext uri="{FF2B5EF4-FFF2-40B4-BE49-F238E27FC236}">
                      <a16:creationId xmlns:a16="http://schemas.microsoft.com/office/drawing/2014/main" id="{84E9CA59-DC3B-4DFD-BC97-301076E1A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10103"/>
                  <a:ext cx="337" cy="253"/>
                </a:xfrm>
                <a:custGeom>
                  <a:avLst/>
                  <a:gdLst>
                    <a:gd name="T0" fmla="*/ 220 w 337"/>
                    <a:gd name="T1" fmla="*/ 108 h 253"/>
                    <a:gd name="T2" fmla="*/ 155 w 337"/>
                    <a:gd name="T3" fmla="*/ 108 h 253"/>
                    <a:gd name="T4" fmla="*/ 160 w 337"/>
                    <a:gd name="T5" fmla="*/ 252 h 253"/>
                    <a:gd name="T6" fmla="*/ 250 w 337"/>
                    <a:gd name="T7" fmla="*/ 252 h 253"/>
                    <a:gd name="T8" fmla="*/ 281 w 337"/>
                    <a:gd name="T9" fmla="*/ 159 h 253"/>
                    <a:gd name="T10" fmla="*/ 223 w 337"/>
                    <a:gd name="T11" fmla="*/ 159 h 253"/>
                    <a:gd name="T12" fmla="*/ 220 w 337"/>
                    <a:gd name="T13" fmla="*/ 108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220" y="108"/>
                      </a:moveTo>
                      <a:lnTo>
                        <a:pt x="155" y="108"/>
                      </a:lnTo>
                      <a:lnTo>
                        <a:pt x="160" y="252"/>
                      </a:lnTo>
                      <a:lnTo>
                        <a:pt x="250" y="252"/>
                      </a:lnTo>
                      <a:lnTo>
                        <a:pt x="281" y="159"/>
                      </a:lnTo>
                      <a:lnTo>
                        <a:pt x="223" y="159"/>
                      </a:lnTo>
                      <a:lnTo>
                        <a:pt x="220" y="108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8" name="Freeform 231">
                  <a:extLst>
                    <a:ext uri="{FF2B5EF4-FFF2-40B4-BE49-F238E27FC236}">
                      <a16:creationId xmlns:a16="http://schemas.microsoft.com/office/drawing/2014/main" id="{A61C43BD-4935-42AC-8CE4-19D6E3BEB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10103"/>
                  <a:ext cx="337" cy="253"/>
                </a:xfrm>
                <a:custGeom>
                  <a:avLst/>
                  <a:gdLst>
                    <a:gd name="T0" fmla="*/ 214 w 337"/>
                    <a:gd name="T1" fmla="*/ 0 h 253"/>
                    <a:gd name="T2" fmla="*/ 163 w 337"/>
                    <a:gd name="T3" fmla="*/ 0 h 253"/>
                    <a:gd name="T4" fmla="*/ 76 w 337"/>
                    <a:gd name="T5" fmla="*/ 159 h 253"/>
                    <a:gd name="T6" fmla="*/ 129 w 337"/>
                    <a:gd name="T7" fmla="*/ 159 h 253"/>
                    <a:gd name="T8" fmla="*/ 155 w 337"/>
                    <a:gd name="T9" fmla="*/ 108 h 253"/>
                    <a:gd name="T10" fmla="*/ 220 w 337"/>
                    <a:gd name="T11" fmla="*/ 108 h 253"/>
                    <a:gd name="T12" fmla="*/ 214 w 337"/>
                    <a:gd name="T13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214" y="0"/>
                      </a:moveTo>
                      <a:lnTo>
                        <a:pt x="163" y="0"/>
                      </a:lnTo>
                      <a:lnTo>
                        <a:pt x="76" y="159"/>
                      </a:lnTo>
                      <a:lnTo>
                        <a:pt x="129" y="159"/>
                      </a:lnTo>
                      <a:lnTo>
                        <a:pt x="155" y="108"/>
                      </a:lnTo>
                      <a:lnTo>
                        <a:pt x="220" y="108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9" name="Freeform 232">
                  <a:extLst>
                    <a:ext uri="{FF2B5EF4-FFF2-40B4-BE49-F238E27FC236}">
                      <a16:creationId xmlns:a16="http://schemas.microsoft.com/office/drawing/2014/main" id="{A8BCD647-6A99-4FCE-9B19-A63F55423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10103"/>
                  <a:ext cx="337" cy="253"/>
                </a:xfrm>
                <a:custGeom>
                  <a:avLst/>
                  <a:gdLst>
                    <a:gd name="T0" fmla="*/ 336 w 337"/>
                    <a:gd name="T1" fmla="*/ 0 h 253"/>
                    <a:gd name="T2" fmla="*/ 273 w 337"/>
                    <a:gd name="T3" fmla="*/ 0 h 253"/>
                    <a:gd name="T4" fmla="*/ 223 w 337"/>
                    <a:gd name="T5" fmla="*/ 159 h 253"/>
                    <a:gd name="T6" fmla="*/ 281 w 337"/>
                    <a:gd name="T7" fmla="*/ 159 h 253"/>
                    <a:gd name="T8" fmla="*/ 336 w 337"/>
                    <a:gd name="T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7" h="253">
                      <a:moveTo>
                        <a:pt x="336" y="0"/>
                      </a:moveTo>
                      <a:lnTo>
                        <a:pt x="273" y="0"/>
                      </a:lnTo>
                      <a:lnTo>
                        <a:pt x="223" y="159"/>
                      </a:lnTo>
                      <a:lnTo>
                        <a:pt x="281" y="159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5" name="Group 233">
                <a:extLst>
                  <a:ext uri="{FF2B5EF4-FFF2-40B4-BE49-F238E27FC236}">
                    <a16:creationId xmlns:a16="http://schemas.microsoft.com/office/drawing/2014/main" id="{59B98389-5069-4FF6-99B6-641171263D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990" y="5067300"/>
                <a:ext cx="166370" cy="160655"/>
                <a:chOff x="2487" y="10103"/>
                <a:chExt cx="262" cy="253"/>
              </a:xfrm>
            </p:grpSpPr>
            <p:sp>
              <p:nvSpPr>
                <p:cNvPr id="323" name="Freeform 234">
                  <a:extLst>
                    <a:ext uri="{FF2B5EF4-FFF2-40B4-BE49-F238E27FC236}">
                      <a16:creationId xmlns:a16="http://schemas.microsoft.com/office/drawing/2014/main" id="{7F71AA31-A8A9-4B97-8EDF-BF2DB52CA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103"/>
                  <a:ext cx="262" cy="253"/>
                </a:xfrm>
                <a:custGeom>
                  <a:avLst/>
                  <a:gdLst>
                    <a:gd name="T0" fmla="*/ 127 w 262"/>
                    <a:gd name="T1" fmla="*/ 0 h 253"/>
                    <a:gd name="T2" fmla="*/ 60 w 262"/>
                    <a:gd name="T3" fmla="*/ 0 h 253"/>
                    <a:gd name="T4" fmla="*/ 0 w 262"/>
                    <a:gd name="T5" fmla="*/ 224 h 253"/>
                    <a:gd name="T6" fmla="*/ 0 w 262"/>
                    <a:gd name="T7" fmla="*/ 252 h 253"/>
                    <a:gd name="T8" fmla="*/ 59 w 262"/>
                    <a:gd name="T9" fmla="*/ 252 h 253"/>
                    <a:gd name="T10" fmla="*/ 88 w 262"/>
                    <a:gd name="T11" fmla="*/ 143 h 253"/>
                    <a:gd name="T12" fmla="*/ 151 w 262"/>
                    <a:gd name="T13" fmla="*/ 143 h 253"/>
                    <a:gd name="T14" fmla="*/ 143 w 262"/>
                    <a:gd name="T15" fmla="*/ 124 h 253"/>
                    <a:gd name="T16" fmla="*/ 163 w 262"/>
                    <a:gd name="T17" fmla="*/ 103 h 253"/>
                    <a:gd name="T18" fmla="*/ 99 w 262"/>
                    <a:gd name="T19" fmla="*/ 103 h 253"/>
                    <a:gd name="T20" fmla="*/ 127 w 262"/>
                    <a:gd name="T21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2" h="253">
                      <a:moveTo>
                        <a:pt x="127" y="0"/>
                      </a:moveTo>
                      <a:lnTo>
                        <a:pt x="60" y="0"/>
                      </a:lnTo>
                      <a:lnTo>
                        <a:pt x="0" y="224"/>
                      </a:lnTo>
                      <a:lnTo>
                        <a:pt x="0" y="252"/>
                      </a:lnTo>
                      <a:lnTo>
                        <a:pt x="59" y="252"/>
                      </a:lnTo>
                      <a:lnTo>
                        <a:pt x="88" y="143"/>
                      </a:lnTo>
                      <a:lnTo>
                        <a:pt x="151" y="143"/>
                      </a:lnTo>
                      <a:lnTo>
                        <a:pt x="143" y="124"/>
                      </a:lnTo>
                      <a:lnTo>
                        <a:pt x="163" y="103"/>
                      </a:lnTo>
                      <a:lnTo>
                        <a:pt x="99" y="10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4" name="Freeform 235">
                  <a:extLst>
                    <a:ext uri="{FF2B5EF4-FFF2-40B4-BE49-F238E27FC236}">
                      <a16:creationId xmlns:a16="http://schemas.microsoft.com/office/drawing/2014/main" id="{75FABB06-DE4E-472A-ADD5-03FE97481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103"/>
                  <a:ext cx="262" cy="253"/>
                </a:xfrm>
                <a:custGeom>
                  <a:avLst/>
                  <a:gdLst>
                    <a:gd name="T0" fmla="*/ 151 w 262"/>
                    <a:gd name="T1" fmla="*/ 143 h 253"/>
                    <a:gd name="T2" fmla="*/ 88 w 262"/>
                    <a:gd name="T3" fmla="*/ 143 h 253"/>
                    <a:gd name="T4" fmla="*/ 127 w 262"/>
                    <a:gd name="T5" fmla="*/ 252 h 253"/>
                    <a:gd name="T6" fmla="*/ 200 w 262"/>
                    <a:gd name="T7" fmla="*/ 252 h 253"/>
                    <a:gd name="T8" fmla="*/ 151 w 262"/>
                    <a:gd name="T9" fmla="*/ 14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2" h="253">
                      <a:moveTo>
                        <a:pt x="151" y="143"/>
                      </a:moveTo>
                      <a:lnTo>
                        <a:pt x="88" y="143"/>
                      </a:lnTo>
                      <a:lnTo>
                        <a:pt x="127" y="252"/>
                      </a:lnTo>
                      <a:lnTo>
                        <a:pt x="200" y="252"/>
                      </a:lnTo>
                      <a:lnTo>
                        <a:pt x="151" y="1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5" name="Freeform 236">
                  <a:extLst>
                    <a:ext uri="{FF2B5EF4-FFF2-40B4-BE49-F238E27FC236}">
                      <a16:creationId xmlns:a16="http://schemas.microsoft.com/office/drawing/2014/main" id="{A4E1E084-BD6A-4B3A-87DE-98F29083E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103"/>
                  <a:ext cx="262" cy="253"/>
                </a:xfrm>
                <a:custGeom>
                  <a:avLst/>
                  <a:gdLst>
                    <a:gd name="T0" fmla="*/ 261 w 262"/>
                    <a:gd name="T1" fmla="*/ 0 h 253"/>
                    <a:gd name="T2" fmla="*/ 188 w 262"/>
                    <a:gd name="T3" fmla="*/ 0 h 253"/>
                    <a:gd name="T4" fmla="*/ 99 w 262"/>
                    <a:gd name="T5" fmla="*/ 103 h 253"/>
                    <a:gd name="T6" fmla="*/ 163 w 262"/>
                    <a:gd name="T7" fmla="*/ 103 h 253"/>
                    <a:gd name="T8" fmla="*/ 261 w 262"/>
                    <a:gd name="T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2" h="253">
                      <a:moveTo>
                        <a:pt x="261" y="0"/>
                      </a:moveTo>
                      <a:lnTo>
                        <a:pt x="188" y="0"/>
                      </a:lnTo>
                      <a:lnTo>
                        <a:pt x="99" y="103"/>
                      </a:lnTo>
                      <a:lnTo>
                        <a:pt x="163" y="103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6" name="Group 237">
                <a:extLst>
                  <a:ext uri="{FF2B5EF4-FFF2-40B4-BE49-F238E27FC236}">
                    <a16:creationId xmlns:a16="http://schemas.microsoft.com/office/drawing/2014/main" id="{12A2CBDE-A9D4-4230-B8CF-7C5FDFE8E9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515" y="5067300"/>
                <a:ext cx="213995" cy="160655"/>
                <a:chOff x="2702" y="10103"/>
                <a:chExt cx="337" cy="253"/>
              </a:xfrm>
            </p:grpSpPr>
            <p:sp>
              <p:nvSpPr>
                <p:cNvPr id="320" name="Freeform 238">
                  <a:extLst>
                    <a:ext uri="{FF2B5EF4-FFF2-40B4-BE49-F238E27FC236}">
                      <a16:creationId xmlns:a16="http://schemas.microsoft.com/office/drawing/2014/main" id="{6A6FEADE-201E-4AA5-A03F-887995B98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0103"/>
                  <a:ext cx="337" cy="253"/>
                </a:xfrm>
                <a:custGeom>
                  <a:avLst/>
                  <a:gdLst>
                    <a:gd name="T0" fmla="*/ 175 w 337"/>
                    <a:gd name="T1" fmla="*/ 0 h 253"/>
                    <a:gd name="T2" fmla="*/ 85 w 337"/>
                    <a:gd name="T3" fmla="*/ 0 h 253"/>
                    <a:gd name="T4" fmla="*/ 0 w 337"/>
                    <a:gd name="T5" fmla="*/ 252 h 253"/>
                    <a:gd name="T6" fmla="*/ 62 w 337"/>
                    <a:gd name="T7" fmla="*/ 252 h 253"/>
                    <a:gd name="T8" fmla="*/ 112 w 337"/>
                    <a:gd name="T9" fmla="*/ 93 h 253"/>
                    <a:gd name="T10" fmla="*/ 178 w 337"/>
                    <a:gd name="T11" fmla="*/ 93 h 253"/>
                    <a:gd name="T12" fmla="*/ 175 w 337"/>
                    <a:gd name="T13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175" y="0"/>
                      </a:moveTo>
                      <a:lnTo>
                        <a:pt x="85" y="0"/>
                      </a:lnTo>
                      <a:lnTo>
                        <a:pt x="0" y="252"/>
                      </a:lnTo>
                      <a:lnTo>
                        <a:pt x="62" y="252"/>
                      </a:lnTo>
                      <a:lnTo>
                        <a:pt x="112" y="93"/>
                      </a:lnTo>
                      <a:lnTo>
                        <a:pt x="178" y="93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1" name="Freeform 240">
                  <a:extLst>
                    <a:ext uri="{FF2B5EF4-FFF2-40B4-BE49-F238E27FC236}">
                      <a16:creationId xmlns:a16="http://schemas.microsoft.com/office/drawing/2014/main" id="{9551F59D-4C78-49E1-874B-9D4F0E4D7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0103"/>
                  <a:ext cx="337" cy="253"/>
                </a:xfrm>
                <a:custGeom>
                  <a:avLst/>
                  <a:gdLst>
                    <a:gd name="T0" fmla="*/ 323 w 337"/>
                    <a:gd name="T1" fmla="*/ 93 h 253"/>
                    <a:gd name="T2" fmla="*/ 259 w 337"/>
                    <a:gd name="T3" fmla="*/ 93 h 253"/>
                    <a:gd name="T4" fmla="*/ 236 w 337"/>
                    <a:gd name="T5" fmla="*/ 252 h 253"/>
                    <a:gd name="T6" fmla="*/ 303 w 337"/>
                    <a:gd name="T7" fmla="*/ 252 h 253"/>
                    <a:gd name="T8" fmla="*/ 323 w 337"/>
                    <a:gd name="T9" fmla="*/ 9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7" h="253">
                      <a:moveTo>
                        <a:pt x="323" y="93"/>
                      </a:moveTo>
                      <a:lnTo>
                        <a:pt x="259" y="93"/>
                      </a:lnTo>
                      <a:lnTo>
                        <a:pt x="236" y="252"/>
                      </a:lnTo>
                      <a:lnTo>
                        <a:pt x="303" y="252"/>
                      </a:lnTo>
                      <a:lnTo>
                        <a:pt x="323" y="9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2" name="Freeform 241">
                  <a:extLst>
                    <a:ext uri="{FF2B5EF4-FFF2-40B4-BE49-F238E27FC236}">
                      <a16:creationId xmlns:a16="http://schemas.microsoft.com/office/drawing/2014/main" id="{DFA99E67-2865-49B5-A7AC-DFAD9DF65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0103"/>
                  <a:ext cx="337" cy="253"/>
                </a:xfrm>
                <a:custGeom>
                  <a:avLst/>
                  <a:gdLst>
                    <a:gd name="T0" fmla="*/ 336 w 337"/>
                    <a:gd name="T1" fmla="*/ 0 h 253"/>
                    <a:gd name="T2" fmla="*/ 254 w 337"/>
                    <a:gd name="T3" fmla="*/ 0 h 253"/>
                    <a:gd name="T4" fmla="*/ 180 w 337"/>
                    <a:gd name="T5" fmla="*/ 143 h 253"/>
                    <a:gd name="T6" fmla="*/ 232 w 337"/>
                    <a:gd name="T7" fmla="*/ 143 h 253"/>
                    <a:gd name="T8" fmla="*/ 259 w 337"/>
                    <a:gd name="T9" fmla="*/ 93 h 253"/>
                    <a:gd name="T10" fmla="*/ 323 w 337"/>
                    <a:gd name="T11" fmla="*/ 93 h 253"/>
                    <a:gd name="T12" fmla="*/ 336 w 337"/>
                    <a:gd name="T13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7" h="253">
                      <a:moveTo>
                        <a:pt x="336" y="0"/>
                      </a:moveTo>
                      <a:lnTo>
                        <a:pt x="254" y="0"/>
                      </a:lnTo>
                      <a:lnTo>
                        <a:pt x="180" y="143"/>
                      </a:lnTo>
                      <a:lnTo>
                        <a:pt x="232" y="143"/>
                      </a:lnTo>
                      <a:lnTo>
                        <a:pt x="259" y="93"/>
                      </a:lnTo>
                      <a:lnTo>
                        <a:pt x="323" y="93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7" name="Group 242">
                <a:extLst>
                  <a:ext uri="{FF2B5EF4-FFF2-40B4-BE49-F238E27FC236}">
                    <a16:creationId xmlns:a16="http://schemas.microsoft.com/office/drawing/2014/main" id="{B9B82DFD-47FB-4CE2-851F-D21412AF0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990" y="5265420"/>
                <a:ext cx="515620" cy="52070"/>
                <a:chOff x="2487" y="10415"/>
                <a:chExt cx="812" cy="82"/>
              </a:xfrm>
            </p:grpSpPr>
            <p:sp>
              <p:nvSpPr>
                <p:cNvPr id="295" name="Freeform 243">
                  <a:extLst>
                    <a:ext uri="{FF2B5EF4-FFF2-40B4-BE49-F238E27FC236}">
                      <a16:creationId xmlns:a16="http://schemas.microsoft.com/office/drawing/2014/main" id="{25404E58-2647-40A8-9293-85D81318F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32 w 812"/>
                    <a:gd name="T1" fmla="*/ 1 h 82"/>
                    <a:gd name="T2" fmla="*/ 24 w 812"/>
                    <a:gd name="T3" fmla="*/ 1 h 82"/>
                    <a:gd name="T4" fmla="*/ 24 w 812"/>
                    <a:gd name="T5" fmla="*/ 1 h 82"/>
                    <a:gd name="T6" fmla="*/ 24 w 812"/>
                    <a:gd name="T7" fmla="*/ 2 h 82"/>
                    <a:gd name="T8" fmla="*/ 22 w 812"/>
                    <a:gd name="T9" fmla="*/ 8 h 82"/>
                    <a:gd name="T10" fmla="*/ 20 w 812"/>
                    <a:gd name="T11" fmla="*/ 15 h 82"/>
                    <a:gd name="T12" fmla="*/ 17 w 812"/>
                    <a:gd name="T13" fmla="*/ 22 h 82"/>
                    <a:gd name="T14" fmla="*/ 0 w 812"/>
                    <a:gd name="T15" fmla="*/ 64 h 82"/>
                    <a:gd name="T16" fmla="*/ 0 w 812"/>
                    <a:gd name="T17" fmla="*/ 80 h 82"/>
                    <a:gd name="T18" fmla="*/ 1 w 812"/>
                    <a:gd name="T19" fmla="*/ 80 h 82"/>
                    <a:gd name="T20" fmla="*/ 1 w 812"/>
                    <a:gd name="T21" fmla="*/ 79 h 82"/>
                    <a:gd name="T22" fmla="*/ 9 w 812"/>
                    <a:gd name="T23" fmla="*/ 60 h 82"/>
                    <a:gd name="T24" fmla="*/ 55 w 812"/>
                    <a:gd name="T25" fmla="*/ 60 h 82"/>
                    <a:gd name="T26" fmla="*/ 53 w 812"/>
                    <a:gd name="T27" fmla="*/ 53 h 82"/>
                    <a:gd name="T28" fmla="*/ 12 w 812"/>
                    <a:gd name="T29" fmla="*/ 53 h 82"/>
                    <a:gd name="T30" fmla="*/ 25 w 812"/>
                    <a:gd name="T31" fmla="*/ 22 h 82"/>
                    <a:gd name="T32" fmla="*/ 27 w 812"/>
                    <a:gd name="T33" fmla="*/ 16 h 82"/>
                    <a:gd name="T34" fmla="*/ 28 w 812"/>
                    <a:gd name="T35" fmla="*/ 11 h 82"/>
                    <a:gd name="T36" fmla="*/ 36 w 812"/>
                    <a:gd name="T37" fmla="*/ 11 h 82"/>
                    <a:gd name="T38" fmla="*/ 35 w 812"/>
                    <a:gd name="T39" fmla="*/ 8 h 82"/>
                    <a:gd name="T40" fmla="*/ 33 w 812"/>
                    <a:gd name="T41" fmla="*/ 2 h 82"/>
                    <a:gd name="T42" fmla="*/ 33 w 812"/>
                    <a:gd name="T43" fmla="*/ 1 h 82"/>
                    <a:gd name="T44" fmla="*/ 32 w 812"/>
                    <a:gd name="T45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12" h="82">
                      <a:moveTo>
                        <a:pt x="32" y="1"/>
                      </a:move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2" y="8"/>
                      </a:lnTo>
                      <a:lnTo>
                        <a:pt x="20" y="15"/>
                      </a:lnTo>
                      <a:lnTo>
                        <a:pt x="17" y="22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9" y="60"/>
                      </a:lnTo>
                      <a:lnTo>
                        <a:pt x="55" y="60"/>
                      </a:lnTo>
                      <a:lnTo>
                        <a:pt x="53" y="53"/>
                      </a:lnTo>
                      <a:lnTo>
                        <a:pt x="12" y="53"/>
                      </a:lnTo>
                      <a:lnTo>
                        <a:pt x="25" y="22"/>
                      </a:lnTo>
                      <a:lnTo>
                        <a:pt x="27" y="16"/>
                      </a:lnTo>
                      <a:lnTo>
                        <a:pt x="28" y="11"/>
                      </a:lnTo>
                      <a:lnTo>
                        <a:pt x="36" y="11"/>
                      </a:lnTo>
                      <a:lnTo>
                        <a:pt x="35" y="8"/>
                      </a:lnTo>
                      <a:lnTo>
                        <a:pt x="33" y="2"/>
                      </a:lnTo>
                      <a:lnTo>
                        <a:pt x="33" y="1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6" name="Freeform 244">
                  <a:extLst>
                    <a:ext uri="{FF2B5EF4-FFF2-40B4-BE49-F238E27FC236}">
                      <a16:creationId xmlns:a16="http://schemas.microsoft.com/office/drawing/2014/main" id="{258E57B7-6031-40C4-9B07-6F311F7E3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55 w 812"/>
                    <a:gd name="T1" fmla="*/ 60 h 82"/>
                    <a:gd name="T2" fmla="*/ 47 w 812"/>
                    <a:gd name="T3" fmla="*/ 60 h 82"/>
                    <a:gd name="T4" fmla="*/ 56 w 812"/>
                    <a:gd name="T5" fmla="*/ 79 h 82"/>
                    <a:gd name="T6" fmla="*/ 56 w 812"/>
                    <a:gd name="T7" fmla="*/ 80 h 82"/>
                    <a:gd name="T8" fmla="*/ 63 w 812"/>
                    <a:gd name="T9" fmla="*/ 80 h 82"/>
                    <a:gd name="T10" fmla="*/ 63 w 812"/>
                    <a:gd name="T11" fmla="*/ 79 h 82"/>
                    <a:gd name="T12" fmla="*/ 63 w 812"/>
                    <a:gd name="T13" fmla="*/ 78 h 82"/>
                    <a:gd name="T14" fmla="*/ 55 w 812"/>
                    <a:gd name="T15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2" h="82">
                      <a:moveTo>
                        <a:pt x="55" y="60"/>
                      </a:moveTo>
                      <a:lnTo>
                        <a:pt x="47" y="60"/>
                      </a:lnTo>
                      <a:lnTo>
                        <a:pt x="56" y="79"/>
                      </a:lnTo>
                      <a:lnTo>
                        <a:pt x="56" y="80"/>
                      </a:lnTo>
                      <a:lnTo>
                        <a:pt x="63" y="80"/>
                      </a:lnTo>
                      <a:lnTo>
                        <a:pt x="63" y="79"/>
                      </a:lnTo>
                      <a:lnTo>
                        <a:pt x="63" y="78"/>
                      </a:lnTo>
                      <a:lnTo>
                        <a:pt x="55" y="6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7" name="Freeform 245">
                  <a:extLst>
                    <a:ext uri="{FF2B5EF4-FFF2-40B4-BE49-F238E27FC236}">
                      <a16:creationId xmlns:a16="http://schemas.microsoft.com/office/drawing/2014/main" id="{35DCAFED-1C80-4CE7-B3B6-3B2913F8C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36 w 812"/>
                    <a:gd name="T1" fmla="*/ 11 h 82"/>
                    <a:gd name="T2" fmla="*/ 29 w 812"/>
                    <a:gd name="T3" fmla="*/ 11 h 82"/>
                    <a:gd name="T4" fmla="*/ 30 w 812"/>
                    <a:gd name="T5" fmla="*/ 16 h 82"/>
                    <a:gd name="T6" fmla="*/ 32 w 812"/>
                    <a:gd name="T7" fmla="*/ 22 h 82"/>
                    <a:gd name="T8" fmla="*/ 34 w 812"/>
                    <a:gd name="T9" fmla="*/ 27 h 82"/>
                    <a:gd name="T10" fmla="*/ 45 w 812"/>
                    <a:gd name="T11" fmla="*/ 53 h 82"/>
                    <a:gd name="T12" fmla="*/ 53 w 812"/>
                    <a:gd name="T13" fmla="*/ 53 h 82"/>
                    <a:gd name="T14" fmla="*/ 40 w 812"/>
                    <a:gd name="T15" fmla="*/ 21 h 82"/>
                    <a:gd name="T16" fmla="*/ 37 w 812"/>
                    <a:gd name="T17" fmla="*/ 15 h 82"/>
                    <a:gd name="T18" fmla="*/ 36 w 812"/>
                    <a:gd name="T19" fmla="*/ 1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2" h="82">
                      <a:moveTo>
                        <a:pt x="36" y="11"/>
                      </a:moveTo>
                      <a:lnTo>
                        <a:pt x="29" y="11"/>
                      </a:lnTo>
                      <a:lnTo>
                        <a:pt x="30" y="16"/>
                      </a:lnTo>
                      <a:lnTo>
                        <a:pt x="32" y="22"/>
                      </a:lnTo>
                      <a:lnTo>
                        <a:pt x="34" y="27"/>
                      </a:lnTo>
                      <a:lnTo>
                        <a:pt x="45" y="53"/>
                      </a:lnTo>
                      <a:lnTo>
                        <a:pt x="53" y="53"/>
                      </a:lnTo>
                      <a:lnTo>
                        <a:pt x="40" y="21"/>
                      </a:lnTo>
                      <a:lnTo>
                        <a:pt x="37" y="15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8" name="Freeform 246">
                  <a:extLst>
                    <a:ext uri="{FF2B5EF4-FFF2-40B4-BE49-F238E27FC236}">
                      <a16:creationId xmlns:a16="http://schemas.microsoft.com/office/drawing/2014/main" id="{92426C62-1F31-4B22-B49F-E2D211358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143 w 812"/>
                    <a:gd name="T1" fmla="*/ 0 h 82"/>
                    <a:gd name="T2" fmla="*/ 136 w 812"/>
                    <a:gd name="T3" fmla="*/ 0 h 82"/>
                    <a:gd name="T4" fmla="*/ 116 w 812"/>
                    <a:gd name="T5" fmla="*/ 6 h 82"/>
                    <a:gd name="T6" fmla="*/ 105 w 812"/>
                    <a:gd name="T7" fmla="*/ 24 h 82"/>
                    <a:gd name="T8" fmla="*/ 107 w 812"/>
                    <a:gd name="T9" fmla="*/ 54 h 82"/>
                    <a:gd name="T10" fmla="*/ 116 w 812"/>
                    <a:gd name="T11" fmla="*/ 72 h 82"/>
                    <a:gd name="T12" fmla="*/ 130 w 812"/>
                    <a:gd name="T13" fmla="*/ 80 h 82"/>
                    <a:gd name="T14" fmla="*/ 143 w 812"/>
                    <a:gd name="T15" fmla="*/ 81 h 82"/>
                    <a:gd name="T16" fmla="*/ 147 w 812"/>
                    <a:gd name="T17" fmla="*/ 80 h 82"/>
                    <a:gd name="T18" fmla="*/ 158 w 812"/>
                    <a:gd name="T19" fmla="*/ 76 h 82"/>
                    <a:gd name="T20" fmla="*/ 158 w 812"/>
                    <a:gd name="T21" fmla="*/ 75 h 82"/>
                    <a:gd name="T22" fmla="*/ 158 w 812"/>
                    <a:gd name="T23" fmla="*/ 74 h 82"/>
                    <a:gd name="T24" fmla="*/ 136 w 812"/>
                    <a:gd name="T25" fmla="*/ 74 h 82"/>
                    <a:gd name="T26" fmla="*/ 118 w 812"/>
                    <a:gd name="T27" fmla="*/ 66 h 82"/>
                    <a:gd name="T28" fmla="*/ 111 w 812"/>
                    <a:gd name="T29" fmla="*/ 43 h 82"/>
                    <a:gd name="T30" fmla="*/ 116 w 812"/>
                    <a:gd name="T31" fmla="*/ 18 h 82"/>
                    <a:gd name="T32" fmla="*/ 131 w 812"/>
                    <a:gd name="T33" fmla="*/ 7 h 82"/>
                    <a:gd name="T34" fmla="*/ 142 w 812"/>
                    <a:gd name="T35" fmla="*/ 7 h 82"/>
                    <a:gd name="T36" fmla="*/ 158 w 812"/>
                    <a:gd name="T37" fmla="*/ 7 h 82"/>
                    <a:gd name="T38" fmla="*/ 158 w 812"/>
                    <a:gd name="T39" fmla="*/ 5 h 82"/>
                    <a:gd name="T40" fmla="*/ 158 w 812"/>
                    <a:gd name="T41" fmla="*/ 5 h 82"/>
                    <a:gd name="T42" fmla="*/ 158 w 812"/>
                    <a:gd name="T43" fmla="*/ 4 h 82"/>
                    <a:gd name="T44" fmla="*/ 147 w 812"/>
                    <a:gd name="T45" fmla="*/ 0 h 82"/>
                    <a:gd name="T46" fmla="*/ 143 w 812"/>
                    <a:gd name="T4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12" h="82">
                      <a:moveTo>
                        <a:pt x="143" y="0"/>
                      </a:moveTo>
                      <a:lnTo>
                        <a:pt x="136" y="0"/>
                      </a:lnTo>
                      <a:lnTo>
                        <a:pt x="116" y="6"/>
                      </a:lnTo>
                      <a:lnTo>
                        <a:pt x="105" y="24"/>
                      </a:lnTo>
                      <a:lnTo>
                        <a:pt x="107" y="54"/>
                      </a:lnTo>
                      <a:lnTo>
                        <a:pt x="116" y="72"/>
                      </a:lnTo>
                      <a:lnTo>
                        <a:pt x="130" y="80"/>
                      </a:lnTo>
                      <a:lnTo>
                        <a:pt x="143" y="81"/>
                      </a:lnTo>
                      <a:lnTo>
                        <a:pt x="147" y="80"/>
                      </a:lnTo>
                      <a:lnTo>
                        <a:pt x="158" y="76"/>
                      </a:lnTo>
                      <a:lnTo>
                        <a:pt x="158" y="75"/>
                      </a:lnTo>
                      <a:lnTo>
                        <a:pt x="158" y="74"/>
                      </a:lnTo>
                      <a:lnTo>
                        <a:pt x="136" y="74"/>
                      </a:lnTo>
                      <a:lnTo>
                        <a:pt x="118" y="66"/>
                      </a:lnTo>
                      <a:lnTo>
                        <a:pt x="111" y="43"/>
                      </a:lnTo>
                      <a:lnTo>
                        <a:pt x="116" y="18"/>
                      </a:lnTo>
                      <a:lnTo>
                        <a:pt x="131" y="7"/>
                      </a:lnTo>
                      <a:lnTo>
                        <a:pt x="142" y="7"/>
                      </a:lnTo>
                      <a:lnTo>
                        <a:pt x="158" y="7"/>
                      </a:lnTo>
                      <a:lnTo>
                        <a:pt x="158" y="5"/>
                      </a:lnTo>
                      <a:lnTo>
                        <a:pt x="158" y="5"/>
                      </a:lnTo>
                      <a:lnTo>
                        <a:pt x="158" y="4"/>
                      </a:lnTo>
                      <a:lnTo>
                        <a:pt x="147" y="0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9" name="Freeform 247">
                  <a:extLst>
                    <a:ext uri="{FF2B5EF4-FFF2-40B4-BE49-F238E27FC236}">
                      <a16:creationId xmlns:a16="http://schemas.microsoft.com/office/drawing/2014/main" id="{BA4AEF2B-B339-4BC9-84A5-B5868DD72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156 w 812"/>
                    <a:gd name="T1" fmla="*/ 69 h 82"/>
                    <a:gd name="T2" fmla="*/ 151 w 812"/>
                    <a:gd name="T3" fmla="*/ 71 h 82"/>
                    <a:gd name="T4" fmla="*/ 145 w 812"/>
                    <a:gd name="T5" fmla="*/ 73 h 82"/>
                    <a:gd name="T6" fmla="*/ 142 w 812"/>
                    <a:gd name="T7" fmla="*/ 74 h 82"/>
                    <a:gd name="T8" fmla="*/ 158 w 812"/>
                    <a:gd name="T9" fmla="*/ 74 h 82"/>
                    <a:gd name="T10" fmla="*/ 156 w 812"/>
                    <a:gd name="T11" fmla="*/ 70 h 82"/>
                    <a:gd name="T12" fmla="*/ 156 w 812"/>
                    <a:gd name="T13" fmla="*/ 70 h 82"/>
                    <a:gd name="T14" fmla="*/ 156 w 812"/>
                    <a:gd name="T15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2" h="82">
                      <a:moveTo>
                        <a:pt x="156" y="69"/>
                      </a:moveTo>
                      <a:lnTo>
                        <a:pt x="151" y="71"/>
                      </a:lnTo>
                      <a:lnTo>
                        <a:pt x="145" y="73"/>
                      </a:lnTo>
                      <a:lnTo>
                        <a:pt x="142" y="74"/>
                      </a:lnTo>
                      <a:lnTo>
                        <a:pt x="158" y="74"/>
                      </a:lnTo>
                      <a:lnTo>
                        <a:pt x="156" y="70"/>
                      </a:lnTo>
                      <a:lnTo>
                        <a:pt x="156" y="70"/>
                      </a:lnTo>
                      <a:lnTo>
                        <a:pt x="156" y="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0" name="Freeform 248">
                  <a:extLst>
                    <a:ext uri="{FF2B5EF4-FFF2-40B4-BE49-F238E27FC236}">
                      <a16:creationId xmlns:a16="http://schemas.microsoft.com/office/drawing/2014/main" id="{3FEFA785-7803-4E02-8876-E80D694B4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158 w 812"/>
                    <a:gd name="T1" fmla="*/ 7 h 82"/>
                    <a:gd name="T2" fmla="*/ 142 w 812"/>
                    <a:gd name="T3" fmla="*/ 7 h 82"/>
                    <a:gd name="T4" fmla="*/ 146 w 812"/>
                    <a:gd name="T5" fmla="*/ 7 h 82"/>
                    <a:gd name="T6" fmla="*/ 150 w 812"/>
                    <a:gd name="T7" fmla="*/ 9 h 82"/>
                    <a:gd name="T8" fmla="*/ 155 w 812"/>
                    <a:gd name="T9" fmla="*/ 11 h 82"/>
                    <a:gd name="T10" fmla="*/ 156 w 812"/>
                    <a:gd name="T11" fmla="*/ 11 h 82"/>
                    <a:gd name="T12" fmla="*/ 156 w 812"/>
                    <a:gd name="T13" fmla="*/ 11 h 82"/>
                    <a:gd name="T14" fmla="*/ 158 w 812"/>
                    <a:gd name="T15" fmla="*/ 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2" h="82">
                      <a:moveTo>
                        <a:pt x="158" y="7"/>
                      </a:moveTo>
                      <a:lnTo>
                        <a:pt x="142" y="7"/>
                      </a:lnTo>
                      <a:lnTo>
                        <a:pt x="146" y="7"/>
                      </a:lnTo>
                      <a:lnTo>
                        <a:pt x="150" y="9"/>
                      </a:lnTo>
                      <a:lnTo>
                        <a:pt x="155" y="11"/>
                      </a:lnTo>
                      <a:lnTo>
                        <a:pt x="156" y="11"/>
                      </a:lnTo>
                      <a:lnTo>
                        <a:pt x="156" y="11"/>
                      </a:lnTo>
                      <a:lnTo>
                        <a:pt x="158" y="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1" name="Freeform 249">
                  <a:extLst>
                    <a:ext uri="{FF2B5EF4-FFF2-40B4-BE49-F238E27FC236}">
                      <a16:creationId xmlns:a16="http://schemas.microsoft.com/office/drawing/2014/main" id="{372CD8FB-AA0E-4F1A-8C8D-D3C4EAA47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202 w 812"/>
                    <a:gd name="T1" fmla="*/ 0 h 82"/>
                    <a:gd name="T2" fmla="*/ 183 w 812"/>
                    <a:gd name="T3" fmla="*/ 6 h 82"/>
                    <a:gd name="T4" fmla="*/ 171 w 812"/>
                    <a:gd name="T5" fmla="*/ 24 h 82"/>
                    <a:gd name="T6" fmla="*/ 173 w 812"/>
                    <a:gd name="T7" fmla="*/ 54 h 82"/>
                    <a:gd name="T8" fmla="*/ 182 w 812"/>
                    <a:gd name="T9" fmla="*/ 73 h 82"/>
                    <a:gd name="T10" fmla="*/ 196 w 812"/>
                    <a:gd name="T11" fmla="*/ 80 h 82"/>
                    <a:gd name="T12" fmla="*/ 219 w 812"/>
                    <a:gd name="T13" fmla="*/ 75 h 82"/>
                    <a:gd name="T14" fmla="*/ 221 w 812"/>
                    <a:gd name="T15" fmla="*/ 73 h 82"/>
                    <a:gd name="T16" fmla="*/ 207 w 812"/>
                    <a:gd name="T17" fmla="*/ 73 h 82"/>
                    <a:gd name="T18" fmla="*/ 186 w 812"/>
                    <a:gd name="T19" fmla="*/ 67 h 82"/>
                    <a:gd name="T20" fmla="*/ 177 w 812"/>
                    <a:gd name="T21" fmla="*/ 47 h 82"/>
                    <a:gd name="T22" fmla="*/ 182 w 812"/>
                    <a:gd name="T23" fmla="*/ 20 h 82"/>
                    <a:gd name="T24" fmla="*/ 195 w 812"/>
                    <a:gd name="T25" fmla="*/ 8 h 82"/>
                    <a:gd name="T26" fmla="*/ 202 w 812"/>
                    <a:gd name="T27" fmla="*/ 7 h 82"/>
                    <a:gd name="T28" fmla="*/ 220 w 812"/>
                    <a:gd name="T29" fmla="*/ 7 h 82"/>
                    <a:gd name="T30" fmla="*/ 211 w 812"/>
                    <a:gd name="T31" fmla="*/ 1 h 82"/>
                    <a:gd name="T32" fmla="*/ 202 w 812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2" h="82">
                      <a:moveTo>
                        <a:pt x="202" y="0"/>
                      </a:moveTo>
                      <a:lnTo>
                        <a:pt x="183" y="6"/>
                      </a:lnTo>
                      <a:lnTo>
                        <a:pt x="171" y="24"/>
                      </a:lnTo>
                      <a:lnTo>
                        <a:pt x="173" y="54"/>
                      </a:lnTo>
                      <a:lnTo>
                        <a:pt x="182" y="73"/>
                      </a:lnTo>
                      <a:lnTo>
                        <a:pt x="196" y="80"/>
                      </a:lnTo>
                      <a:lnTo>
                        <a:pt x="219" y="75"/>
                      </a:lnTo>
                      <a:lnTo>
                        <a:pt x="221" y="73"/>
                      </a:lnTo>
                      <a:lnTo>
                        <a:pt x="207" y="73"/>
                      </a:lnTo>
                      <a:lnTo>
                        <a:pt x="186" y="67"/>
                      </a:lnTo>
                      <a:lnTo>
                        <a:pt x="177" y="47"/>
                      </a:lnTo>
                      <a:lnTo>
                        <a:pt x="182" y="20"/>
                      </a:lnTo>
                      <a:lnTo>
                        <a:pt x="195" y="8"/>
                      </a:lnTo>
                      <a:lnTo>
                        <a:pt x="202" y="7"/>
                      </a:lnTo>
                      <a:lnTo>
                        <a:pt x="220" y="7"/>
                      </a:lnTo>
                      <a:lnTo>
                        <a:pt x="211" y="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2" name="Freeform 250">
                  <a:extLst>
                    <a:ext uri="{FF2B5EF4-FFF2-40B4-BE49-F238E27FC236}">
                      <a16:creationId xmlns:a16="http://schemas.microsoft.com/office/drawing/2014/main" id="{9458B414-2DDD-480A-998D-E182F3C67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220 w 812"/>
                    <a:gd name="T1" fmla="*/ 7 h 82"/>
                    <a:gd name="T2" fmla="*/ 202 w 812"/>
                    <a:gd name="T3" fmla="*/ 7 h 82"/>
                    <a:gd name="T4" fmla="*/ 220 w 812"/>
                    <a:gd name="T5" fmla="*/ 15 h 82"/>
                    <a:gd name="T6" fmla="*/ 228 w 812"/>
                    <a:gd name="T7" fmla="*/ 37 h 82"/>
                    <a:gd name="T8" fmla="*/ 222 w 812"/>
                    <a:gd name="T9" fmla="*/ 63 h 82"/>
                    <a:gd name="T10" fmla="*/ 207 w 812"/>
                    <a:gd name="T11" fmla="*/ 73 h 82"/>
                    <a:gd name="T12" fmla="*/ 221 w 812"/>
                    <a:gd name="T13" fmla="*/ 73 h 82"/>
                    <a:gd name="T14" fmla="*/ 232 w 812"/>
                    <a:gd name="T15" fmla="*/ 60 h 82"/>
                    <a:gd name="T16" fmla="*/ 231 w 812"/>
                    <a:gd name="T17" fmla="*/ 28 h 82"/>
                    <a:gd name="T18" fmla="*/ 224 w 812"/>
                    <a:gd name="T19" fmla="*/ 9 h 82"/>
                    <a:gd name="T20" fmla="*/ 220 w 812"/>
                    <a:gd name="T21" fmla="*/ 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2" h="82">
                      <a:moveTo>
                        <a:pt x="220" y="7"/>
                      </a:moveTo>
                      <a:lnTo>
                        <a:pt x="202" y="7"/>
                      </a:lnTo>
                      <a:lnTo>
                        <a:pt x="220" y="15"/>
                      </a:lnTo>
                      <a:lnTo>
                        <a:pt x="228" y="37"/>
                      </a:lnTo>
                      <a:lnTo>
                        <a:pt x="222" y="63"/>
                      </a:lnTo>
                      <a:lnTo>
                        <a:pt x="207" y="73"/>
                      </a:lnTo>
                      <a:lnTo>
                        <a:pt x="221" y="73"/>
                      </a:lnTo>
                      <a:lnTo>
                        <a:pt x="232" y="60"/>
                      </a:lnTo>
                      <a:lnTo>
                        <a:pt x="231" y="28"/>
                      </a:lnTo>
                      <a:lnTo>
                        <a:pt x="224" y="9"/>
                      </a:lnTo>
                      <a:lnTo>
                        <a:pt x="220" y="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3" name="Freeform 251">
                  <a:extLst>
                    <a:ext uri="{FF2B5EF4-FFF2-40B4-BE49-F238E27FC236}">
                      <a16:creationId xmlns:a16="http://schemas.microsoft.com/office/drawing/2014/main" id="{D334F998-11C9-4460-AE29-E8FCE1797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265 w 812"/>
                    <a:gd name="T1" fmla="*/ 1 h 82"/>
                    <a:gd name="T2" fmla="*/ 254 w 812"/>
                    <a:gd name="T3" fmla="*/ 1 h 82"/>
                    <a:gd name="T4" fmla="*/ 254 w 812"/>
                    <a:gd name="T5" fmla="*/ 1 h 82"/>
                    <a:gd name="T6" fmla="*/ 254 w 812"/>
                    <a:gd name="T7" fmla="*/ 79 h 82"/>
                    <a:gd name="T8" fmla="*/ 254 w 812"/>
                    <a:gd name="T9" fmla="*/ 80 h 82"/>
                    <a:gd name="T10" fmla="*/ 261 w 812"/>
                    <a:gd name="T11" fmla="*/ 80 h 82"/>
                    <a:gd name="T12" fmla="*/ 262 w 812"/>
                    <a:gd name="T13" fmla="*/ 79 h 82"/>
                    <a:gd name="T14" fmla="*/ 261 w 812"/>
                    <a:gd name="T15" fmla="*/ 19 h 82"/>
                    <a:gd name="T16" fmla="*/ 261 w 812"/>
                    <a:gd name="T17" fmla="*/ 18 h 82"/>
                    <a:gd name="T18" fmla="*/ 261 w 812"/>
                    <a:gd name="T19" fmla="*/ 12 h 82"/>
                    <a:gd name="T20" fmla="*/ 262 w 812"/>
                    <a:gd name="T21" fmla="*/ 12 h 82"/>
                    <a:gd name="T22" fmla="*/ 269 w 812"/>
                    <a:gd name="T23" fmla="*/ 12 h 82"/>
                    <a:gd name="T24" fmla="*/ 268 w 812"/>
                    <a:gd name="T25" fmla="*/ 8 h 82"/>
                    <a:gd name="T26" fmla="*/ 266 w 812"/>
                    <a:gd name="T27" fmla="*/ 5 h 82"/>
                    <a:gd name="T28" fmla="*/ 265 w 812"/>
                    <a:gd name="T29" fmla="*/ 2 h 82"/>
                    <a:gd name="T30" fmla="*/ 265 w 812"/>
                    <a:gd name="T31" fmla="*/ 1 h 82"/>
                    <a:gd name="T32" fmla="*/ 265 w 812"/>
                    <a:gd name="T33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2" h="82">
                      <a:moveTo>
                        <a:pt x="265" y="1"/>
                      </a:moveTo>
                      <a:lnTo>
                        <a:pt x="254" y="1"/>
                      </a:lnTo>
                      <a:lnTo>
                        <a:pt x="254" y="1"/>
                      </a:lnTo>
                      <a:lnTo>
                        <a:pt x="254" y="79"/>
                      </a:lnTo>
                      <a:lnTo>
                        <a:pt x="254" y="80"/>
                      </a:lnTo>
                      <a:lnTo>
                        <a:pt x="261" y="80"/>
                      </a:lnTo>
                      <a:lnTo>
                        <a:pt x="262" y="79"/>
                      </a:lnTo>
                      <a:lnTo>
                        <a:pt x="261" y="19"/>
                      </a:lnTo>
                      <a:lnTo>
                        <a:pt x="261" y="18"/>
                      </a:lnTo>
                      <a:lnTo>
                        <a:pt x="261" y="12"/>
                      </a:lnTo>
                      <a:lnTo>
                        <a:pt x="262" y="12"/>
                      </a:lnTo>
                      <a:lnTo>
                        <a:pt x="269" y="12"/>
                      </a:lnTo>
                      <a:lnTo>
                        <a:pt x="268" y="8"/>
                      </a:lnTo>
                      <a:lnTo>
                        <a:pt x="266" y="5"/>
                      </a:lnTo>
                      <a:lnTo>
                        <a:pt x="265" y="2"/>
                      </a:lnTo>
                      <a:lnTo>
                        <a:pt x="265" y="1"/>
                      </a:lnTo>
                      <a:lnTo>
                        <a:pt x="265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4" name="Freeform 252">
                  <a:extLst>
                    <a:ext uri="{FF2B5EF4-FFF2-40B4-BE49-F238E27FC236}">
                      <a16:creationId xmlns:a16="http://schemas.microsoft.com/office/drawing/2014/main" id="{CCEB5D55-15E8-4D84-B2A3-6EBA2D71C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326 w 812"/>
                    <a:gd name="T1" fmla="*/ 12 h 82"/>
                    <a:gd name="T2" fmla="*/ 318 w 812"/>
                    <a:gd name="T3" fmla="*/ 12 h 82"/>
                    <a:gd name="T4" fmla="*/ 319 w 812"/>
                    <a:gd name="T5" fmla="*/ 12 h 82"/>
                    <a:gd name="T6" fmla="*/ 319 w 812"/>
                    <a:gd name="T7" fmla="*/ 13 h 82"/>
                    <a:gd name="T8" fmla="*/ 318 w 812"/>
                    <a:gd name="T9" fmla="*/ 18 h 82"/>
                    <a:gd name="T10" fmla="*/ 318 w 812"/>
                    <a:gd name="T11" fmla="*/ 19 h 82"/>
                    <a:gd name="T12" fmla="*/ 318 w 812"/>
                    <a:gd name="T13" fmla="*/ 79 h 82"/>
                    <a:gd name="T14" fmla="*/ 319 w 812"/>
                    <a:gd name="T15" fmla="*/ 80 h 82"/>
                    <a:gd name="T16" fmla="*/ 326 w 812"/>
                    <a:gd name="T17" fmla="*/ 80 h 82"/>
                    <a:gd name="T18" fmla="*/ 326 w 812"/>
                    <a:gd name="T19" fmla="*/ 79 h 82"/>
                    <a:gd name="T20" fmla="*/ 326 w 812"/>
                    <a:gd name="T21" fmla="*/ 1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2" h="82">
                      <a:moveTo>
                        <a:pt x="326" y="12"/>
                      </a:moveTo>
                      <a:lnTo>
                        <a:pt x="318" y="12"/>
                      </a:lnTo>
                      <a:lnTo>
                        <a:pt x="319" y="12"/>
                      </a:lnTo>
                      <a:lnTo>
                        <a:pt x="319" y="13"/>
                      </a:lnTo>
                      <a:lnTo>
                        <a:pt x="318" y="18"/>
                      </a:lnTo>
                      <a:lnTo>
                        <a:pt x="318" y="19"/>
                      </a:lnTo>
                      <a:lnTo>
                        <a:pt x="318" y="79"/>
                      </a:lnTo>
                      <a:lnTo>
                        <a:pt x="319" y="80"/>
                      </a:lnTo>
                      <a:lnTo>
                        <a:pt x="326" y="80"/>
                      </a:lnTo>
                      <a:lnTo>
                        <a:pt x="326" y="79"/>
                      </a:lnTo>
                      <a:lnTo>
                        <a:pt x="326" y="1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5" name="Freeform 253">
                  <a:extLst>
                    <a:ext uri="{FF2B5EF4-FFF2-40B4-BE49-F238E27FC236}">
                      <a16:creationId xmlns:a16="http://schemas.microsoft.com/office/drawing/2014/main" id="{9415562C-387A-4ECA-82E6-5B5F744A0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269 w 812"/>
                    <a:gd name="T1" fmla="*/ 12 h 82"/>
                    <a:gd name="T2" fmla="*/ 262 w 812"/>
                    <a:gd name="T3" fmla="*/ 12 h 82"/>
                    <a:gd name="T4" fmla="*/ 262 w 812"/>
                    <a:gd name="T5" fmla="*/ 13 h 82"/>
                    <a:gd name="T6" fmla="*/ 264 w 812"/>
                    <a:gd name="T7" fmla="*/ 16 h 82"/>
                    <a:gd name="T8" fmla="*/ 265 w 812"/>
                    <a:gd name="T9" fmla="*/ 19 h 82"/>
                    <a:gd name="T10" fmla="*/ 266 w 812"/>
                    <a:gd name="T11" fmla="*/ 22 h 82"/>
                    <a:gd name="T12" fmla="*/ 282 w 812"/>
                    <a:gd name="T13" fmla="*/ 56 h 82"/>
                    <a:gd name="T14" fmla="*/ 283 w 812"/>
                    <a:gd name="T15" fmla="*/ 59 h 82"/>
                    <a:gd name="T16" fmla="*/ 285 w 812"/>
                    <a:gd name="T17" fmla="*/ 64 h 82"/>
                    <a:gd name="T18" fmla="*/ 286 w 812"/>
                    <a:gd name="T19" fmla="*/ 67 h 82"/>
                    <a:gd name="T20" fmla="*/ 286 w 812"/>
                    <a:gd name="T21" fmla="*/ 68 h 82"/>
                    <a:gd name="T22" fmla="*/ 287 w 812"/>
                    <a:gd name="T23" fmla="*/ 68 h 82"/>
                    <a:gd name="T24" fmla="*/ 293 w 812"/>
                    <a:gd name="T25" fmla="*/ 68 h 82"/>
                    <a:gd name="T26" fmla="*/ 294 w 812"/>
                    <a:gd name="T27" fmla="*/ 68 h 82"/>
                    <a:gd name="T28" fmla="*/ 294 w 812"/>
                    <a:gd name="T29" fmla="*/ 67 h 82"/>
                    <a:gd name="T30" fmla="*/ 295 w 812"/>
                    <a:gd name="T31" fmla="*/ 64 h 82"/>
                    <a:gd name="T32" fmla="*/ 297 w 812"/>
                    <a:gd name="T33" fmla="*/ 59 h 82"/>
                    <a:gd name="T34" fmla="*/ 289 w 812"/>
                    <a:gd name="T35" fmla="*/ 59 h 82"/>
                    <a:gd name="T36" fmla="*/ 289 w 812"/>
                    <a:gd name="T37" fmla="*/ 58 h 82"/>
                    <a:gd name="T38" fmla="*/ 288 w 812"/>
                    <a:gd name="T39" fmla="*/ 55 h 82"/>
                    <a:gd name="T40" fmla="*/ 287 w 812"/>
                    <a:gd name="T41" fmla="*/ 51 h 82"/>
                    <a:gd name="T42" fmla="*/ 286 w 812"/>
                    <a:gd name="T43" fmla="*/ 48 h 82"/>
                    <a:gd name="T44" fmla="*/ 269 w 812"/>
                    <a:gd name="T45" fmla="*/ 1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12" h="82">
                      <a:moveTo>
                        <a:pt x="269" y="12"/>
                      </a:moveTo>
                      <a:lnTo>
                        <a:pt x="262" y="12"/>
                      </a:lnTo>
                      <a:lnTo>
                        <a:pt x="262" y="13"/>
                      </a:lnTo>
                      <a:lnTo>
                        <a:pt x="264" y="16"/>
                      </a:lnTo>
                      <a:lnTo>
                        <a:pt x="265" y="19"/>
                      </a:lnTo>
                      <a:lnTo>
                        <a:pt x="266" y="22"/>
                      </a:lnTo>
                      <a:lnTo>
                        <a:pt x="282" y="56"/>
                      </a:lnTo>
                      <a:lnTo>
                        <a:pt x="283" y="59"/>
                      </a:lnTo>
                      <a:lnTo>
                        <a:pt x="285" y="64"/>
                      </a:lnTo>
                      <a:lnTo>
                        <a:pt x="286" y="67"/>
                      </a:lnTo>
                      <a:lnTo>
                        <a:pt x="286" y="68"/>
                      </a:lnTo>
                      <a:lnTo>
                        <a:pt x="287" y="68"/>
                      </a:lnTo>
                      <a:lnTo>
                        <a:pt x="293" y="68"/>
                      </a:lnTo>
                      <a:lnTo>
                        <a:pt x="294" y="68"/>
                      </a:lnTo>
                      <a:lnTo>
                        <a:pt x="294" y="67"/>
                      </a:lnTo>
                      <a:lnTo>
                        <a:pt x="295" y="64"/>
                      </a:lnTo>
                      <a:lnTo>
                        <a:pt x="297" y="59"/>
                      </a:lnTo>
                      <a:lnTo>
                        <a:pt x="289" y="59"/>
                      </a:lnTo>
                      <a:lnTo>
                        <a:pt x="289" y="58"/>
                      </a:lnTo>
                      <a:lnTo>
                        <a:pt x="288" y="55"/>
                      </a:lnTo>
                      <a:lnTo>
                        <a:pt x="287" y="51"/>
                      </a:lnTo>
                      <a:lnTo>
                        <a:pt x="286" y="48"/>
                      </a:lnTo>
                      <a:lnTo>
                        <a:pt x="269" y="1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6" name="Freeform 254">
                  <a:extLst>
                    <a:ext uri="{FF2B5EF4-FFF2-40B4-BE49-F238E27FC236}">
                      <a16:creationId xmlns:a16="http://schemas.microsoft.com/office/drawing/2014/main" id="{2BB5D558-CDD9-4DF7-9082-C8F599F4A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326 w 812"/>
                    <a:gd name="T1" fmla="*/ 1 h 82"/>
                    <a:gd name="T2" fmla="*/ 315 w 812"/>
                    <a:gd name="T3" fmla="*/ 1 h 82"/>
                    <a:gd name="T4" fmla="*/ 315 w 812"/>
                    <a:gd name="T5" fmla="*/ 1 h 82"/>
                    <a:gd name="T6" fmla="*/ 315 w 812"/>
                    <a:gd name="T7" fmla="*/ 2 h 82"/>
                    <a:gd name="T8" fmla="*/ 314 w 812"/>
                    <a:gd name="T9" fmla="*/ 5 h 82"/>
                    <a:gd name="T10" fmla="*/ 312 w 812"/>
                    <a:gd name="T11" fmla="*/ 8 h 82"/>
                    <a:gd name="T12" fmla="*/ 294 w 812"/>
                    <a:gd name="T13" fmla="*/ 48 h 82"/>
                    <a:gd name="T14" fmla="*/ 293 w 812"/>
                    <a:gd name="T15" fmla="*/ 51 h 82"/>
                    <a:gd name="T16" fmla="*/ 292 w 812"/>
                    <a:gd name="T17" fmla="*/ 55 h 82"/>
                    <a:gd name="T18" fmla="*/ 290 w 812"/>
                    <a:gd name="T19" fmla="*/ 59 h 82"/>
                    <a:gd name="T20" fmla="*/ 297 w 812"/>
                    <a:gd name="T21" fmla="*/ 59 h 82"/>
                    <a:gd name="T22" fmla="*/ 298 w 812"/>
                    <a:gd name="T23" fmla="*/ 56 h 82"/>
                    <a:gd name="T24" fmla="*/ 314 w 812"/>
                    <a:gd name="T25" fmla="*/ 22 h 82"/>
                    <a:gd name="T26" fmla="*/ 315 w 812"/>
                    <a:gd name="T27" fmla="*/ 19 h 82"/>
                    <a:gd name="T28" fmla="*/ 316 w 812"/>
                    <a:gd name="T29" fmla="*/ 16 h 82"/>
                    <a:gd name="T30" fmla="*/ 318 w 812"/>
                    <a:gd name="T31" fmla="*/ 13 h 82"/>
                    <a:gd name="T32" fmla="*/ 318 w 812"/>
                    <a:gd name="T33" fmla="*/ 12 h 82"/>
                    <a:gd name="T34" fmla="*/ 326 w 812"/>
                    <a:gd name="T35" fmla="*/ 12 h 82"/>
                    <a:gd name="T36" fmla="*/ 326 w 812"/>
                    <a:gd name="T37" fmla="*/ 1 h 82"/>
                    <a:gd name="T38" fmla="*/ 326 w 812"/>
                    <a:gd name="T39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2" h="82">
                      <a:moveTo>
                        <a:pt x="326" y="1"/>
                      </a:moveTo>
                      <a:lnTo>
                        <a:pt x="315" y="1"/>
                      </a:lnTo>
                      <a:lnTo>
                        <a:pt x="315" y="1"/>
                      </a:lnTo>
                      <a:lnTo>
                        <a:pt x="315" y="2"/>
                      </a:lnTo>
                      <a:lnTo>
                        <a:pt x="314" y="5"/>
                      </a:lnTo>
                      <a:lnTo>
                        <a:pt x="312" y="8"/>
                      </a:lnTo>
                      <a:lnTo>
                        <a:pt x="294" y="48"/>
                      </a:lnTo>
                      <a:lnTo>
                        <a:pt x="293" y="51"/>
                      </a:lnTo>
                      <a:lnTo>
                        <a:pt x="292" y="55"/>
                      </a:lnTo>
                      <a:lnTo>
                        <a:pt x="290" y="59"/>
                      </a:lnTo>
                      <a:lnTo>
                        <a:pt x="297" y="59"/>
                      </a:lnTo>
                      <a:lnTo>
                        <a:pt x="298" y="56"/>
                      </a:lnTo>
                      <a:lnTo>
                        <a:pt x="314" y="22"/>
                      </a:lnTo>
                      <a:lnTo>
                        <a:pt x="315" y="19"/>
                      </a:lnTo>
                      <a:lnTo>
                        <a:pt x="316" y="16"/>
                      </a:lnTo>
                      <a:lnTo>
                        <a:pt x="318" y="13"/>
                      </a:lnTo>
                      <a:lnTo>
                        <a:pt x="318" y="12"/>
                      </a:lnTo>
                      <a:lnTo>
                        <a:pt x="326" y="12"/>
                      </a:lnTo>
                      <a:lnTo>
                        <a:pt x="326" y="1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7" name="Freeform 255">
                  <a:extLst>
                    <a:ext uri="{FF2B5EF4-FFF2-40B4-BE49-F238E27FC236}">
                      <a16:creationId xmlns:a16="http://schemas.microsoft.com/office/drawing/2014/main" id="{560D537B-BF92-4001-94E2-4C474DFA6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393 w 812"/>
                    <a:gd name="T1" fmla="*/ 1 h 82"/>
                    <a:gd name="T2" fmla="*/ 348 w 812"/>
                    <a:gd name="T3" fmla="*/ 1 h 82"/>
                    <a:gd name="T4" fmla="*/ 348 w 812"/>
                    <a:gd name="T5" fmla="*/ 1 h 82"/>
                    <a:gd name="T6" fmla="*/ 348 w 812"/>
                    <a:gd name="T7" fmla="*/ 79 h 82"/>
                    <a:gd name="T8" fmla="*/ 348 w 812"/>
                    <a:gd name="T9" fmla="*/ 80 h 82"/>
                    <a:gd name="T10" fmla="*/ 355 w 812"/>
                    <a:gd name="T11" fmla="*/ 80 h 82"/>
                    <a:gd name="T12" fmla="*/ 356 w 812"/>
                    <a:gd name="T13" fmla="*/ 79 h 82"/>
                    <a:gd name="T14" fmla="*/ 356 w 812"/>
                    <a:gd name="T15" fmla="*/ 49 h 82"/>
                    <a:gd name="T16" fmla="*/ 370 w 812"/>
                    <a:gd name="T17" fmla="*/ 49 h 82"/>
                    <a:gd name="T18" fmla="*/ 394 w 812"/>
                    <a:gd name="T19" fmla="*/ 43 h 82"/>
                    <a:gd name="T20" fmla="*/ 395 w 812"/>
                    <a:gd name="T21" fmla="*/ 42 h 82"/>
                    <a:gd name="T22" fmla="*/ 356 w 812"/>
                    <a:gd name="T23" fmla="*/ 42 h 82"/>
                    <a:gd name="T24" fmla="*/ 356 w 812"/>
                    <a:gd name="T25" fmla="*/ 8 h 82"/>
                    <a:gd name="T26" fmla="*/ 401 w 812"/>
                    <a:gd name="T27" fmla="*/ 8 h 82"/>
                    <a:gd name="T28" fmla="*/ 393 w 812"/>
                    <a:gd name="T29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12" h="82">
                      <a:moveTo>
                        <a:pt x="393" y="1"/>
                      </a:moveTo>
                      <a:lnTo>
                        <a:pt x="348" y="1"/>
                      </a:lnTo>
                      <a:lnTo>
                        <a:pt x="348" y="1"/>
                      </a:lnTo>
                      <a:lnTo>
                        <a:pt x="348" y="79"/>
                      </a:lnTo>
                      <a:lnTo>
                        <a:pt x="348" y="80"/>
                      </a:lnTo>
                      <a:lnTo>
                        <a:pt x="355" y="80"/>
                      </a:lnTo>
                      <a:lnTo>
                        <a:pt x="356" y="79"/>
                      </a:lnTo>
                      <a:lnTo>
                        <a:pt x="356" y="49"/>
                      </a:lnTo>
                      <a:lnTo>
                        <a:pt x="370" y="49"/>
                      </a:lnTo>
                      <a:lnTo>
                        <a:pt x="394" y="43"/>
                      </a:lnTo>
                      <a:lnTo>
                        <a:pt x="395" y="42"/>
                      </a:lnTo>
                      <a:lnTo>
                        <a:pt x="356" y="42"/>
                      </a:lnTo>
                      <a:lnTo>
                        <a:pt x="356" y="8"/>
                      </a:lnTo>
                      <a:lnTo>
                        <a:pt x="401" y="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8" name="Freeform 256">
                  <a:extLst>
                    <a:ext uri="{FF2B5EF4-FFF2-40B4-BE49-F238E27FC236}">
                      <a16:creationId xmlns:a16="http://schemas.microsoft.com/office/drawing/2014/main" id="{AB53AD2D-1AF8-4FF6-B747-1F2359B10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401 w 812"/>
                    <a:gd name="T1" fmla="*/ 8 h 82"/>
                    <a:gd name="T2" fmla="*/ 388 w 812"/>
                    <a:gd name="T3" fmla="*/ 8 h 82"/>
                    <a:gd name="T4" fmla="*/ 395 w 812"/>
                    <a:gd name="T5" fmla="*/ 14 h 82"/>
                    <a:gd name="T6" fmla="*/ 395 w 812"/>
                    <a:gd name="T7" fmla="*/ 36 h 82"/>
                    <a:gd name="T8" fmla="*/ 387 w 812"/>
                    <a:gd name="T9" fmla="*/ 42 h 82"/>
                    <a:gd name="T10" fmla="*/ 395 w 812"/>
                    <a:gd name="T11" fmla="*/ 42 h 82"/>
                    <a:gd name="T12" fmla="*/ 403 w 812"/>
                    <a:gd name="T13" fmla="*/ 26 h 82"/>
                    <a:gd name="T14" fmla="*/ 403 w 812"/>
                    <a:gd name="T15" fmla="*/ 10 h 82"/>
                    <a:gd name="T16" fmla="*/ 401 w 812"/>
                    <a:gd name="T17" fmla="*/ 8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2" h="82">
                      <a:moveTo>
                        <a:pt x="401" y="8"/>
                      </a:moveTo>
                      <a:lnTo>
                        <a:pt x="388" y="8"/>
                      </a:lnTo>
                      <a:lnTo>
                        <a:pt x="395" y="14"/>
                      </a:lnTo>
                      <a:lnTo>
                        <a:pt x="395" y="36"/>
                      </a:lnTo>
                      <a:lnTo>
                        <a:pt x="387" y="42"/>
                      </a:lnTo>
                      <a:lnTo>
                        <a:pt x="395" y="42"/>
                      </a:lnTo>
                      <a:lnTo>
                        <a:pt x="403" y="26"/>
                      </a:lnTo>
                      <a:lnTo>
                        <a:pt x="403" y="10"/>
                      </a:lnTo>
                      <a:lnTo>
                        <a:pt x="401" y="8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9" name="Freeform 257">
                  <a:extLst>
                    <a:ext uri="{FF2B5EF4-FFF2-40B4-BE49-F238E27FC236}">
                      <a16:creationId xmlns:a16="http://schemas.microsoft.com/office/drawing/2014/main" id="{206E44F6-B38A-42EB-BDB8-6F8A8FB84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446 w 812"/>
                    <a:gd name="T1" fmla="*/ 1 h 82"/>
                    <a:gd name="T2" fmla="*/ 438 w 812"/>
                    <a:gd name="T3" fmla="*/ 1 h 82"/>
                    <a:gd name="T4" fmla="*/ 438 w 812"/>
                    <a:gd name="T5" fmla="*/ 1 h 82"/>
                    <a:gd name="T6" fmla="*/ 438 w 812"/>
                    <a:gd name="T7" fmla="*/ 2 h 82"/>
                    <a:gd name="T8" fmla="*/ 436 w 812"/>
                    <a:gd name="T9" fmla="*/ 8 h 82"/>
                    <a:gd name="T10" fmla="*/ 434 w 812"/>
                    <a:gd name="T11" fmla="*/ 15 h 82"/>
                    <a:gd name="T12" fmla="*/ 431 w 812"/>
                    <a:gd name="T13" fmla="*/ 22 h 82"/>
                    <a:gd name="T14" fmla="*/ 407 w 812"/>
                    <a:gd name="T15" fmla="*/ 78 h 82"/>
                    <a:gd name="T16" fmla="*/ 407 w 812"/>
                    <a:gd name="T17" fmla="*/ 79 h 82"/>
                    <a:gd name="T18" fmla="*/ 408 w 812"/>
                    <a:gd name="T19" fmla="*/ 80 h 82"/>
                    <a:gd name="T20" fmla="*/ 415 w 812"/>
                    <a:gd name="T21" fmla="*/ 80 h 82"/>
                    <a:gd name="T22" fmla="*/ 415 w 812"/>
                    <a:gd name="T23" fmla="*/ 79 h 82"/>
                    <a:gd name="T24" fmla="*/ 423 w 812"/>
                    <a:gd name="T25" fmla="*/ 60 h 82"/>
                    <a:gd name="T26" fmla="*/ 469 w 812"/>
                    <a:gd name="T27" fmla="*/ 60 h 82"/>
                    <a:gd name="T28" fmla="*/ 466 w 812"/>
                    <a:gd name="T29" fmla="*/ 53 h 82"/>
                    <a:gd name="T30" fmla="*/ 426 w 812"/>
                    <a:gd name="T31" fmla="*/ 53 h 82"/>
                    <a:gd name="T32" fmla="*/ 439 w 812"/>
                    <a:gd name="T33" fmla="*/ 22 h 82"/>
                    <a:gd name="T34" fmla="*/ 441 w 812"/>
                    <a:gd name="T35" fmla="*/ 16 h 82"/>
                    <a:gd name="T36" fmla="*/ 442 w 812"/>
                    <a:gd name="T37" fmla="*/ 11 h 82"/>
                    <a:gd name="T38" fmla="*/ 450 w 812"/>
                    <a:gd name="T39" fmla="*/ 11 h 82"/>
                    <a:gd name="T40" fmla="*/ 448 w 812"/>
                    <a:gd name="T41" fmla="*/ 8 h 82"/>
                    <a:gd name="T42" fmla="*/ 447 w 812"/>
                    <a:gd name="T43" fmla="*/ 2 h 82"/>
                    <a:gd name="T44" fmla="*/ 447 w 812"/>
                    <a:gd name="T45" fmla="*/ 1 h 82"/>
                    <a:gd name="T46" fmla="*/ 446 w 812"/>
                    <a:gd name="T47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12" h="82">
                      <a:moveTo>
                        <a:pt x="446" y="1"/>
                      </a:moveTo>
                      <a:lnTo>
                        <a:pt x="438" y="1"/>
                      </a:lnTo>
                      <a:lnTo>
                        <a:pt x="438" y="1"/>
                      </a:lnTo>
                      <a:lnTo>
                        <a:pt x="438" y="2"/>
                      </a:lnTo>
                      <a:lnTo>
                        <a:pt x="436" y="8"/>
                      </a:lnTo>
                      <a:lnTo>
                        <a:pt x="434" y="15"/>
                      </a:lnTo>
                      <a:lnTo>
                        <a:pt x="431" y="22"/>
                      </a:lnTo>
                      <a:lnTo>
                        <a:pt x="407" y="78"/>
                      </a:lnTo>
                      <a:lnTo>
                        <a:pt x="407" y="79"/>
                      </a:lnTo>
                      <a:lnTo>
                        <a:pt x="408" y="80"/>
                      </a:lnTo>
                      <a:lnTo>
                        <a:pt x="415" y="80"/>
                      </a:lnTo>
                      <a:lnTo>
                        <a:pt x="415" y="79"/>
                      </a:lnTo>
                      <a:lnTo>
                        <a:pt x="423" y="60"/>
                      </a:lnTo>
                      <a:lnTo>
                        <a:pt x="469" y="60"/>
                      </a:lnTo>
                      <a:lnTo>
                        <a:pt x="466" y="53"/>
                      </a:lnTo>
                      <a:lnTo>
                        <a:pt x="426" y="53"/>
                      </a:lnTo>
                      <a:lnTo>
                        <a:pt x="439" y="22"/>
                      </a:lnTo>
                      <a:lnTo>
                        <a:pt x="441" y="16"/>
                      </a:lnTo>
                      <a:lnTo>
                        <a:pt x="442" y="11"/>
                      </a:lnTo>
                      <a:lnTo>
                        <a:pt x="450" y="11"/>
                      </a:lnTo>
                      <a:lnTo>
                        <a:pt x="448" y="8"/>
                      </a:lnTo>
                      <a:lnTo>
                        <a:pt x="447" y="2"/>
                      </a:lnTo>
                      <a:lnTo>
                        <a:pt x="447" y="1"/>
                      </a:lnTo>
                      <a:lnTo>
                        <a:pt x="446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0" name="Freeform 258">
                  <a:extLst>
                    <a:ext uri="{FF2B5EF4-FFF2-40B4-BE49-F238E27FC236}">
                      <a16:creationId xmlns:a16="http://schemas.microsoft.com/office/drawing/2014/main" id="{D4044E0D-B9FD-4828-889C-E3844D921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469 w 812"/>
                    <a:gd name="T1" fmla="*/ 60 h 82"/>
                    <a:gd name="T2" fmla="*/ 461 w 812"/>
                    <a:gd name="T3" fmla="*/ 60 h 82"/>
                    <a:gd name="T4" fmla="*/ 469 w 812"/>
                    <a:gd name="T5" fmla="*/ 79 h 82"/>
                    <a:gd name="T6" fmla="*/ 470 w 812"/>
                    <a:gd name="T7" fmla="*/ 80 h 82"/>
                    <a:gd name="T8" fmla="*/ 477 w 812"/>
                    <a:gd name="T9" fmla="*/ 80 h 82"/>
                    <a:gd name="T10" fmla="*/ 477 w 812"/>
                    <a:gd name="T11" fmla="*/ 79 h 82"/>
                    <a:gd name="T12" fmla="*/ 477 w 812"/>
                    <a:gd name="T13" fmla="*/ 78 h 82"/>
                    <a:gd name="T14" fmla="*/ 469 w 812"/>
                    <a:gd name="T15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2" h="82">
                      <a:moveTo>
                        <a:pt x="469" y="60"/>
                      </a:moveTo>
                      <a:lnTo>
                        <a:pt x="461" y="60"/>
                      </a:lnTo>
                      <a:lnTo>
                        <a:pt x="469" y="79"/>
                      </a:lnTo>
                      <a:lnTo>
                        <a:pt x="470" y="80"/>
                      </a:lnTo>
                      <a:lnTo>
                        <a:pt x="477" y="80"/>
                      </a:lnTo>
                      <a:lnTo>
                        <a:pt x="477" y="79"/>
                      </a:lnTo>
                      <a:lnTo>
                        <a:pt x="477" y="78"/>
                      </a:lnTo>
                      <a:lnTo>
                        <a:pt x="469" y="6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1" name="Freeform 259">
                  <a:extLst>
                    <a:ext uri="{FF2B5EF4-FFF2-40B4-BE49-F238E27FC236}">
                      <a16:creationId xmlns:a16="http://schemas.microsoft.com/office/drawing/2014/main" id="{269B08EA-505F-46AD-BEAB-8D7220075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450 w 812"/>
                    <a:gd name="T1" fmla="*/ 11 h 82"/>
                    <a:gd name="T2" fmla="*/ 443 w 812"/>
                    <a:gd name="T3" fmla="*/ 11 h 82"/>
                    <a:gd name="T4" fmla="*/ 444 w 812"/>
                    <a:gd name="T5" fmla="*/ 16 h 82"/>
                    <a:gd name="T6" fmla="*/ 446 w 812"/>
                    <a:gd name="T7" fmla="*/ 22 h 82"/>
                    <a:gd name="T8" fmla="*/ 448 w 812"/>
                    <a:gd name="T9" fmla="*/ 27 h 82"/>
                    <a:gd name="T10" fmla="*/ 458 w 812"/>
                    <a:gd name="T11" fmla="*/ 53 h 82"/>
                    <a:gd name="T12" fmla="*/ 466 w 812"/>
                    <a:gd name="T13" fmla="*/ 53 h 82"/>
                    <a:gd name="T14" fmla="*/ 453 w 812"/>
                    <a:gd name="T15" fmla="*/ 21 h 82"/>
                    <a:gd name="T16" fmla="*/ 451 w 812"/>
                    <a:gd name="T17" fmla="*/ 15 h 82"/>
                    <a:gd name="T18" fmla="*/ 450 w 812"/>
                    <a:gd name="T19" fmla="*/ 1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2" h="82">
                      <a:moveTo>
                        <a:pt x="450" y="11"/>
                      </a:moveTo>
                      <a:lnTo>
                        <a:pt x="443" y="11"/>
                      </a:lnTo>
                      <a:lnTo>
                        <a:pt x="444" y="16"/>
                      </a:lnTo>
                      <a:lnTo>
                        <a:pt x="446" y="22"/>
                      </a:lnTo>
                      <a:lnTo>
                        <a:pt x="448" y="27"/>
                      </a:lnTo>
                      <a:lnTo>
                        <a:pt x="458" y="53"/>
                      </a:lnTo>
                      <a:lnTo>
                        <a:pt x="466" y="53"/>
                      </a:lnTo>
                      <a:lnTo>
                        <a:pt x="453" y="21"/>
                      </a:lnTo>
                      <a:lnTo>
                        <a:pt x="451" y="15"/>
                      </a:lnTo>
                      <a:lnTo>
                        <a:pt x="450" y="1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2" name="Freeform 260">
                  <a:extLst>
                    <a:ext uri="{FF2B5EF4-FFF2-40B4-BE49-F238E27FC236}">
                      <a16:creationId xmlns:a16="http://schemas.microsoft.com/office/drawing/2014/main" id="{EEABD460-40EC-4E28-AB67-78BAECB6A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502 w 812"/>
                    <a:gd name="T1" fmla="*/ 1 h 82"/>
                    <a:gd name="T2" fmla="*/ 494 w 812"/>
                    <a:gd name="T3" fmla="*/ 1 h 82"/>
                    <a:gd name="T4" fmla="*/ 494 w 812"/>
                    <a:gd name="T5" fmla="*/ 1 h 82"/>
                    <a:gd name="T6" fmla="*/ 494 w 812"/>
                    <a:gd name="T7" fmla="*/ 79 h 82"/>
                    <a:gd name="T8" fmla="*/ 494 w 812"/>
                    <a:gd name="T9" fmla="*/ 80 h 82"/>
                    <a:gd name="T10" fmla="*/ 501 w 812"/>
                    <a:gd name="T11" fmla="*/ 80 h 82"/>
                    <a:gd name="T12" fmla="*/ 501 w 812"/>
                    <a:gd name="T13" fmla="*/ 79 h 82"/>
                    <a:gd name="T14" fmla="*/ 501 w 812"/>
                    <a:gd name="T15" fmla="*/ 20 h 82"/>
                    <a:gd name="T16" fmla="*/ 501 w 812"/>
                    <a:gd name="T17" fmla="*/ 16 h 82"/>
                    <a:gd name="T18" fmla="*/ 500 w 812"/>
                    <a:gd name="T19" fmla="*/ 12 h 82"/>
                    <a:gd name="T20" fmla="*/ 501 w 812"/>
                    <a:gd name="T21" fmla="*/ 12 h 82"/>
                    <a:gd name="T22" fmla="*/ 509 w 812"/>
                    <a:gd name="T23" fmla="*/ 12 h 82"/>
                    <a:gd name="T24" fmla="*/ 507 w 812"/>
                    <a:gd name="T25" fmla="*/ 9 h 82"/>
                    <a:gd name="T26" fmla="*/ 504 w 812"/>
                    <a:gd name="T27" fmla="*/ 5 h 82"/>
                    <a:gd name="T28" fmla="*/ 503 w 812"/>
                    <a:gd name="T29" fmla="*/ 2 h 82"/>
                    <a:gd name="T30" fmla="*/ 503 w 812"/>
                    <a:gd name="T31" fmla="*/ 1 h 82"/>
                    <a:gd name="T32" fmla="*/ 502 w 812"/>
                    <a:gd name="T33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2" h="82">
                      <a:moveTo>
                        <a:pt x="502" y="1"/>
                      </a:moveTo>
                      <a:lnTo>
                        <a:pt x="494" y="1"/>
                      </a:lnTo>
                      <a:lnTo>
                        <a:pt x="494" y="1"/>
                      </a:lnTo>
                      <a:lnTo>
                        <a:pt x="494" y="79"/>
                      </a:lnTo>
                      <a:lnTo>
                        <a:pt x="494" y="80"/>
                      </a:lnTo>
                      <a:lnTo>
                        <a:pt x="501" y="80"/>
                      </a:lnTo>
                      <a:lnTo>
                        <a:pt x="501" y="79"/>
                      </a:lnTo>
                      <a:lnTo>
                        <a:pt x="501" y="20"/>
                      </a:lnTo>
                      <a:lnTo>
                        <a:pt x="501" y="16"/>
                      </a:lnTo>
                      <a:lnTo>
                        <a:pt x="500" y="12"/>
                      </a:lnTo>
                      <a:lnTo>
                        <a:pt x="501" y="12"/>
                      </a:lnTo>
                      <a:lnTo>
                        <a:pt x="509" y="12"/>
                      </a:lnTo>
                      <a:lnTo>
                        <a:pt x="507" y="9"/>
                      </a:lnTo>
                      <a:lnTo>
                        <a:pt x="504" y="5"/>
                      </a:lnTo>
                      <a:lnTo>
                        <a:pt x="503" y="2"/>
                      </a:lnTo>
                      <a:lnTo>
                        <a:pt x="503" y="1"/>
                      </a:lnTo>
                      <a:lnTo>
                        <a:pt x="502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3" name="Freeform 261">
                  <a:extLst>
                    <a:ext uri="{FF2B5EF4-FFF2-40B4-BE49-F238E27FC236}">
                      <a16:creationId xmlns:a16="http://schemas.microsoft.com/office/drawing/2014/main" id="{25FD1417-9242-4532-AC63-4F36476CF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509 w 812"/>
                    <a:gd name="T1" fmla="*/ 12 h 82"/>
                    <a:gd name="T2" fmla="*/ 501 w 812"/>
                    <a:gd name="T3" fmla="*/ 12 h 82"/>
                    <a:gd name="T4" fmla="*/ 502 w 812"/>
                    <a:gd name="T5" fmla="*/ 15 h 82"/>
                    <a:gd name="T6" fmla="*/ 504 w 812"/>
                    <a:gd name="T7" fmla="*/ 17 h 82"/>
                    <a:gd name="T8" fmla="*/ 505 w 812"/>
                    <a:gd name="T9" fmla="*/ 20 h 82"/>
                    <a:gd name="T10" fmla="*/ 538 w 812"/>
                    <a:gd name="T11" fmla="*/ 68 h 82"/>
                    <a:gd name="T12" fmla="*/ 540 w 812"/>
                    <a:gd name="T13" fmla="*/ 71 h 82"/>
                    <a:gd name="T14" fmla="*/ 543 w 812"/>
                    <a:gd name="T15" fmla="*/ 75 h 82"/>
                    <a:gd name="T16" fmla="*/ 545 w 812"/>
                    <a:gd name="T17" fmla="*/ 79 h 82"/>
                    <a:gd name="T18" fmla="*/ 545 w 812"/>
                    <a:gd name="T19" fmla="*/ 79 h 82"/>
                    <a:gd name="T20" fmla="*/ 545 w 812"/>
                    <a:gd name="T21" fmla="*/ 80 h 82"/>
                    <a:gd name="T22" fmla="*/ 553 w 812"/>
                    <a:gd name="T23" fmla="*/ 80 h 82"/>
                    <a:gd name="T24" fmla="*/ 554 w 812"/>
                    <a:gd name="T25" fmla="*/ 79 h 82"/>
                    <a:gd name="T26" fmla="*/ 554 w 812"/>
                    <a:gd name="T27" fmla="*/ 69 h 82"/>
                    <a:gd name="T28" fmla="*/ 546 w 812"/>
                    <a:gd name="T29" fmla="*/ 69 h 82"/>
                    <a:gd name="T30" fmla="*/ 545 w 812"/>
                    <a:gd name="T31" fmla="*/ 66 h 82"/>
                    <a:gd name="T32" fmla="*/ 543 w 812"/>
                    <a:gd name="T33" fmla="*/ 63 h 82"/>
                    <a:gd name="T34" fmla="*/ 542 w 812"/>
                    <a:gd name="T35" fmla="*/ 61 h 82"/>
                    <a:gd name="T36" fmla="*/ 509 w 812"/>
                    <a:gd name="T37" fmla="*/ 13 h 82"/>
                    <a:gd name="T38" fmla="*/ 509 w 812"/>
                    <a:gd name="T39" fmla="*/ 1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2" h="82">
                      <a:moveTo>
                        <a:pt x="509" y="12"/>
                      </a:moveTo>
                      <a:lnTo>
                        <a:pt x="501" y="12"/>
                      </a:lnTo>
                      <a:lnTo>
                        <a:pt x="502" y="15"/>
                      </a:lnTo>
                      <a:lnTo>
                        <a:pt x="504" y="17"/>
                      </a:lnTo>
                      <a:lnTo>
                        <a:pt x="505" y="20"/>
                      </a:lnTo>
                      <a:lnTo>
                        <a:pt x="538" y="68"/>
                      </a:lnTo>
                      <a:lnTo>
                        <a:pt x="540" y="71"/>
                      </a:lnTo>
                      <a:lnTo>
                        <a:pt x="543" y="75"/>
                      </a:lnTo>
                      <a:lnTo>
                        <a:pt x="545" y="79"/>
                      </a:lnTo>
                      <a:lnTo>
                        <a:pt x="545" y="79"/>
                      </a:lnTo>
                      <a:lnTo>
                        <a:pt x="545" y="80"/>
                      </a:lnTo>
                      <a:lnTo>
                        <a:pt x="553" y="80"/>
                      </a:lnTo>
                      <a:lnTo>
                        <a:pt x="554" y="79"/>
                      </a:lnTo>
                      <a:lnTo>
                        <a:pt x="554" y="69"/>
                      </a:lnTo>
                      <a:lnTo>
                        <a:pt x="546" y="69"/>
                      </a:lnTo>
                      <a:lnTo>
                        <a:pt x="545" y="66"/>
                      </a:lnTo>
                      <a:lnTo>
                        <a:pt x="543" y="63"/>
                      </a:lnTo>
                      <a:lnTo>
                        <a:pt x="542" y="61"/>
                      </a:lnTo>
                      <a:lnTo>
                        <a:pt x="509" y="13"/>
                      </a:lnTo>
                      <a:lnTo>
                        <a:pt x="509" y="1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4" name="Freeform 262">
                  <a:extLst>
                    <a:ext uri="{FF2B5EF4-FFF2-40B4-BE49-F238E27FC236}">
                      <a16:creationId xmlns:a16="http://schemas.microsoft.com/office/drawing/2014/main" id="{FF92A693-B42C-4353-8DC9-B2804B630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553 w 812"/>
                    <a:gd name="T1" fmla="*/ 1 h 82"/>
                    <a:gd name="T2" fmla="*/ 547 w 812"/>
                    <a:gd name="T3" fmla="*/ 1 h 82"/>
                    <a:gd name="T4" fmla="*/ 546 w 812"/>
                    <a:gd name="T5" fmla="*/ 1 h 82"/>
                    <a:gd name="T6" fmla="*/ 546 w 812"/>
                    <a:gd name="T7" fmla="*/ 61 h 82"/>
                    <a:gd name="T8" fmla="*/ 546 w 812"/>
                    <a:gd name="T9" fmla="*/ 64 h 82"/>
                    <a:gd name="T10" fmla="*/ 547 w 812"/>
                    <a:gd name="T11" fmla="*/ 68 h 82"/>
                    <a:gd name="T12" fmla="*/ 546 w 812"/>
                    <a:gd name="T13" fmla="*/ 69 h 82"/>
                    <a:gd name="T14" fmla="*/ 554 w 812"/>
                    <a:gd name="T15" fmla="*/ 69 h 82"/>
                    <a:gd name="T16" fmla="*/ 554 w 812"/>
                    <a:gd name="T17" fmla="*/ 1 h 82"/>
                    <a:gd name="T18" fmla="*/ 553 w 812"/>
                    <a:gd name="T19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2" h="82">
                      <a:moveTo>
                        <a:pt x="553" y="1"/>
                      </a:moveTo>
                      <a:lnTo>
                        <a:pt x="547" y="1"/>
                      </a:lnTo>
                      <a:lnTo>
                        <a:pt x="546" y="1"/>
                      </a:lnTo>
                      <a:lnTo>
                        <a:pt x="546" y="61"/>
                      </a:lnTo>
                      <a:lnTo>
                        <a:pt x="546" y="64"/>
                      </a:lnTo>
                      <a:lnTo>
                        <a:pt x="547" y="68"/>
                      </a:lnTo>
                      <a:lnTo>
                        <a:pt x="546" y="69"/>
                      </a:lnTo>
                      <a:lnTo>
                        <a:pt x="554" y="69"/>
                      </a:lnTo>
                      <a:lnTo>
                        <a:pt x="554" y="1"/>
                      </a:lnTo>
                      <a:lnTo>
                        <a:pt x="553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5" name="Freeform 263">
                  <a:extLst>
                    <a:ext uri="{FF2B5EF4-FFF2-40B4-BE49-F238E27FC236}">
                      <a16:creationId xmlns:a16="http://schemas.microsoft.com/office/drawing/2014/main" id="{AFCEF31C-D46C-4937-A517-73F5E57A5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578 w 812"/>
                    <a:gd name="T1" fmla="*/ 1 h 82"/>
                    <a:gd name="T2" fmla="*/ 570 w 812"/>
                    <a:gd name="T3" fmla="*/ 1 h 82"/>
                    <a:gd name="T4" fmla="*/ 570 w 812"/>
                    <a:gd name="T5" fmla="*/ 1 h 82"/>
                    <a:gd name="T6" fmla="*/ 570 w 812"/>
                    <a:gd name="T7" fmla="*/ 1 h 82"/>
                    <a:gd name="T8" fmla="*/ 590 w 812"/>
                    <a:gd name="T9" fmla="*/ 32 h 82"/>
                    <a:gd name="T10" fmla="*/ 596 w 812"/>
                    <a:gd name="T11" fmla="*/ 42 h 82"/>
                    <a:gd name="T12" fmla="*/ 599 w 812"/>
                    <a:gd name="T13" fmla="*/ 48 h 82"/>
                    <a:gd name="T14" fmla="*/ 599 w 812"/>
                    <a:gd name="T15" fmla="*/ 79 h 82"/>
                    <a:gd name="T16" fmla="*/ 599 w 812"/>
                    <a:gd name="T17" fmla="*/ 80 h 82"/>
                    <a:gd name="T18" fmla="*/ 606 w 812"/>
                    <a:gd name="T19" fmla="*/ 80 h 82"/>
                    <a:gd name="T20" fmla="*/ 606 w 812"/>
                    <a:gd name="T21" fmla="*/ 79 h 82"/>
                    <a:gd name="T22" fmla="*/ 606 w 812"/>
                    <a:gd name="T23" fmla="*/ 48 h 82"/>
                    <a:gd name="T24" fmla="*/ 609 w 812"/>
                    <a:gd name="T25" fmla="*/ 42 h 82"/>
                    <a:gd name="T26" fmla="*/ 610 w 812"/>
                    <a:gd name="T27" fmla="*/ 41 h 82"/>
                    <a:gd name="T28" fmla="*/ 603 w 812"/>
                    <a:gd name="T29" fmla="*/ 41 h 82"/>
                    <a:gd name="T30" fmla="*/ 602 w 812"/>
                    <a:gd name="T31" fmla="*/ 41 h 82"/>
                    <a:gd name="T32" fmla="*/ 602 w 812"/>
                    <a:gd name="T33" fmla="*/ 41 h 82"/>
                    <a:gd name="T34" fmla="*/ 602 w 812"/>
                    <a:gd name="T35" fmla="*/ 40 h 82"/>
                    <a:gd name="T36" fmla="*/ 599 w 812"/>
                    <a:gd name="T37" fmla="*/ 35 h 82"/>
                    <a:gd name="T38" fmla="*/ 598 w 812"/>
                    <a:gd name="T39" fmla="*/ 32 h 82"/>
                    <a:gd name="T40" fmla="*/ 595 w 812"/>
                    <a:gd name="T41" fmla="*/ 27 h 82"/>
                    <a:gd name="T42" fmla="*/ 578 w 812"/>
                    <a:gd name="T43" fmla="*/ 1 h 82"/>
                    <a:gd name="T44" fmla="*/ 578 w 812"/>
                    <a:gd name="T45" fmla="*/ 1 h 82"/>
                    <a:gd name="T46" fmla="*/ 578 w 812"/>
                    <a:gd name="T47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12" h="82">
                      <a:moveTo>
                        <a:pt x="578" y="1"/>
                      </a:moveTo>
                      <a:lnTo>
                        <a:pt x="570" y="1"/>
                      </a:lnTo>
                      <a:lnTo>
                        <a:pt x="570" y="1"/>
                      </a:lnTo>
                      <a:lnTo>
                        <a:pt x="570" y="1"/>
                      </a:lnTo>
                      <a:lnTo>
                        <a:pt x="590" y="32"/>
                      </a:lnTo>
                      <a:lnTo>
                        <a:pt x="596" y="42"/>
                      </a:lnTo>
                      <a:lnTo>
                        <a:pt x="599" y="48"/>
                      </a:lnTo>
                      <a:lnTo>
                        <a:pt x="599" y="79"/>
                      </a:lnTo>
                      <a:lnTo>
                        <a:pt x="599" y="80"/>
                      </a:lnTo>
                      <a:lnTo>
                        <a:pt x="606" y="80"/>
                      </a:lnTo>
                      <a:lnTo>
                        <a:pt x="606" y="79"/>
                      </a:lnTo>
                      <a:lnTo>
                        <a:pt x="606" y="48"/>
                      </a:lnTo>
                      <a:lnTo>
                        <a:pt x="609" y="42"/>
                      </a:lnTo>
                      <a:lnTo>
                        <a:pt x="610" y="41"/>
                      </a:lnTo>
                      <a:lnTo>
                        <a:pt x="603" y="41"/>
                      </a:lnTo>
                      <a:lnTo>
                        <a:pt x="602" y="41"/>
                      </a:lnTo>
                      <a:lnTo>
                        <a:pt x="602" y="41"/>
                      </a:lnTo>
                      <a:lnTo>
                        <a:pt x="602" y="40"/>
                      </a:lnTo>
                      <a:lnTo>
                        <a:pt x="599" y="35"/>
                      </a:lnTo>
                      <a:lnTo>
                        <a:pt x="598" y="32"/>
                      </a:lnTo>
                      <a:lnTo>
                        <a:pt x="595" y="27"/>
                      </a:lnTo>
                      <a:lnTo>
                        <a:pt x="578" y="1"/>
                      </a:lnTo>
                      <a:lnTo>
                        <a:pt x="578" y="1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6" name="Freeform 264">
                  <a:extLst>
                    <a:ext uri="{FF2B5EF4-FFF2-40B4-BE49-F238E27FC236}">
                      <a16:creationId xmlns:a16="http://schemas.microsoft.com/office/drawing/2014/main" id="{C981117A-BCE6-4780-A5F8-A1A60F842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635 w 812"/>
                    <a:gd name="T1" fmla="*/ 1 h 82"/>
                    <a:gd name="T2" fmla="*/ 628 w 812"/>
                    <a:gd name="T3" fmla="*/ 1 h 82"/>
                    <a:gd name="T4" fmla="*/ 627 w 812"/>
                    <a:gd name="T5" fmla="*/ 1 h 82"/>
                    <a:gd name="T6" fmla="*/ 627 w 812"/>
                    <a:gd name="T7" fmla="*/ 1 h 82"/>
                    <a:gd name="T8" fmla="*/ 610 w 812"/>
                    <a:gd name="T9" fmla="*/ 27 h 82"/>
                    <a:gd name="T10" fmla="*/ 607 w 812"/>
                    <a:gd name="T11" fmla="*/ 32 h 82"/>
                    <a:gd name="T12" fmla="*/ 606 w 812"/>
                    <a:gd name="T13" fmla="*/ 35 h 82"/>
                    <a:gd name="T14" fmla="*/ 603 w 812"/>
                    <a:gd name="T15" fmla="*/ 41 h 82"/>
                    <a:gd name="T16" fmla="*/ 603 w 812"/>
                    <a:gd name="T17" fmla="*/ 41 h 82"/>
                    <a:gd name="T18" fmla="*/ 610 w 812"/>
                    <a:gd name="T19" fmla="*/ 41 h 82"/>
                    <a:gd name="T20" fmla="*/ 616 w 812"/>
                    <a:gd name="T21" fmla="*/ 32 h 82"/>
                    <a:gd name="T22" fmla="*/ 636 w 812"/>
                    <a:gd name="T23" fmla="*/ 1 h 82"/>
                    <a:gd name="T24" fmla="*/ 635 w 812"/>
                    <a:gd name="T25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12" h="82">
                      <a:moveTo>
                        <a:pt x="635" y="1"/>
                      </a:moveTo>
                      <a:lnTo>
                        <a:pt x="628" y="1"/>
                      </a:lnTo>
                      <a:lnTo>
                        <a:pt x="627" y="1"/>
                      </a:lnTo>
                      <a:lnTo>
                        <a:pt x="627" y="1"/>
                      </a:lnTo>
                      <a:lnTo>
                        <a:pt x="610" y="27"/>
                      </a:lnTo>
                      <a:lnTo>
                        <a:pt x="607" y="32"/>
                      </a:lnTo>
                      <a:lnTo>
                        <a:pt x="606" y="35"/>
                      </a:lnTo>
                      <a:lnTo>
                        <a:pt x="603" y="41"/>
                      </a:lnTo>
                      <a:lnTo>
                        <a:pt x="603" y="41"/>
                      </a:lnTo>
                      <a:lnTo>
                        <a:pt x="610" y="41"/>
                      </a:lnTo>
                      <a:lnTo>
                        <a:pt x="616" y="32"/>
                      </a:lnTo>
                      <a:lnTo>
                        <a:pt x="636" y="1"/>
                      </a:lnTo>
                      <a:lnTo>
                        <a:pt x="635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7" name="Freeform 265">
                  <a:extLst>
                    <a:ext uri="{FF2B5EF4-FFF2-40B4-BE49-F238E27FC236}">
                      <a16:creationId xmlns:a16="http://schemas.microsoft.com/office/drawing/2014/main" id="{214BA65D-2501-4C27-8887-D74673400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708 w 812"/>
                    <a:gd name="T1" fmla="*/ 0 h 82"/>
                    <a:gd name="T2" fmla="*/ 688 w 812"/>
                    <a:gd name="T3" fmla="*/ 6 h 82"/>
                    <a:gd name="T4" fmla="*/ 677 w 812"/>
                    <a:gd name="T5" fmla="*/ 24 h 82"/>
                    <a:gd name="T6" fmla="*/ 679 w 812"/>
                    <a:gd name="T7" fmla="*/ 54 h 82"/>
                    <a:gd name="T8" fmla="*/ 687 w 812"/>
                    <a:gd name="T9" fmla="*/ 73 h 82"/>
                    <a:gd name="T10" fmla="*/ 702 w 812"/>
                    <a:gd name="T11" fmla="*/ 80 h 82"/>
                    <a:gd name="T12" fmla="*/ 725 w 812"/>
                    <a:gd name="T13" fmla="*/ 75 h 82"/>
                    <a:gd name="T14" fmla="*/ 726 w 812"/>
                    <a:gd name="T15" fmla="*/ 73 h 82"/>
                    <a:gd name="T16" fmla="*/ 712 w 812"/>
                    <a:gd name="T17" fmla="*/ 73 h 82"/>
                    <a:gd name="T18" fmla="*/ 691 w 812"/>
                    <a:gd name="T19" fmla="*/ 67 h 82"/>
                    <a:gd name="T20" fmla="*/ 683 w 812"/>
                    <a:gd name="T21" fmla="*/ 47 h 82"/>
                    <a:gd name="T22" fmla="*/ 687 w 812"/>
                    <a:gd name="T23" fmla="*/ 20 h 82"/>
                    <a:gd name="T24" fmla="*/ 700 w 812"/>
                    <a:gd name="T25" fmla="*/ 8 h 82"/>
                    <a:gd name="T26" fmla="*/ 708 w 812"/>
                    <a:gd name="T27" fmla="*/ 7 h 82"/>
                    <a:gd name="T28" fmla="*/ 725 w 812"/>
                    <a:gd name="T29" fmla="*/ 7 h 82"/>
                    <a:gd name="T30" fmla="*/ 716 w 812"/>
                    <a:gd name="T31" fmla="*/ 1 h 82"/>
                    <a:gd name="T32" fmla="*/ 708 w 812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2" h="82">
                      <a:moveTo>
                        <a:pt x="708" y="0"/>
                      </a:moveTo>
                      <a:lnTo>
                        <a:pt x="688" y="6"/>
                      </a:lnTo>
                      <a:lnTo>
                        <a:pt x="677" y="24"/>
                      </a:lnTo>
                      <a:lnTo>
                        <a:pt x="679" y="54"/>
                      </a:lnTo>
                      <a:lnTo>
                        <a:pt x="687" y="73"/>
                      </a:lnTo>
                      <a:lnTo>
                        <a:pt x="702" y="80"/>
                      </a:lnTo>
                      <a:lnTo>
                        <a:pt x="725" y="75"/>
                      </a:lnTo>
                      <a:lnTo>
                        <a:pt x="726" y="73"/>
                      </a:lnTo>
                      <a:lnTo>
                        <a:pt x="712" y="73"/>
                      </a:lnTo>
                      <a:lnTo>
                        <a:pt x="691" y="67"/>
                      </a:lnTo>
                      <a:lnTo>
                        <a:pt x="683" y="47"/>
                      </a:lnTo>
                      <a:lnTo>
                        <a:pt x="687" y="20"/>
                      </a:lnTo>
                      <a:lnTo>
                        <a:pt x="700" y="8"/>
                      </a:lnTo>
                      <a:lnTo>
                        <a:pt x="708" y="7"/>
                      </a:lnTo>
                      <a:lnTo>
                        <a:pt x="725" y="7"/>
                      </a:lnTo>
                      <a:lnTo>
                        <a:pt x="716" y="1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8" name="Freeform 266">
                  <a:extLst>
                    <a:ext uri="{FF2B5EF4-FFF2-40B4-BE49-F238E27FC236}">
                      <a16:creationId xmlns:a16="http://schemas.microsoft.com/office/drawing/2014/main" id="{168F6584-BB62-46C5-9870-6D7F6769B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725 w 812"/>
                    <a:gd name="T1" fmla="*/ 7 h 82"/>
                    <a:gd name="T2" fmla="*/ 708 w 812"/>
                    <a:gd name="T3" fmla="*/ 7 h 82"/>
                    <a:gd name="T4" fmla="*/ 726 w 812"/>
                    <a:gd name="T5" fmla="*/ 15 h 82"/>
                    <a:gd name="T6" fmla="*/ 733 w 812"/>
                    <a:gd name="T7" fmla="*/ 37 h 82"/>
                    <a:gd name="T8" fmla="*/ 728 w 812"/>
                    <a:gd name="T9" fmla="*/ 63 h 82"/>
                    <a:gd name="T10" fmla="*/ 712 w 812"/>
                    <a:gd name="T11" fmla="*/ 73 h 82"/>
                    <a:gd name="T12" fmla="*/ 726 w 812"/>
                    <a:gd name="T13" fmla="*/ 73 h 82"/>
                    <a:gd name="T14" fmla="*/ 738 w 812"/>
                    <a:gd name="T15" fmla="*/ 60 h 82"/>
                    <a:gd name="T16" fmla="*/ 737 w 812"/>
                    <a:gd name="T17" fmla="*/ 28 h 82"/>
                    <a:gd name="T18" fmla="*/ 729 w 812"/>
                    <a:gd name="T19" fmla="*/ 9 h 82"/>
                    <a:gd name="T20" fmla="*/ 725 w 812"/>
                    <a:gd name="T21" fmla="*/ 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2" h="82">
                      <a:moveTo>
                        <a:pt x="725" y="7"/>
                      </a:moveTo>
                      <a:lnTo>
                        <a:pt x="708" y="7"/>
                      </a:lnTo>
                      <a:lnTo>
                        <a:pt x="726" y="15"/>
                      </a:lnTo>
                      <a:lnTo>
                        <a:pt x="733" y="37"/>
                      </a:lnTo>
                      <a:lnTo>
                        <a:pt x="728" y="63"/>
                      </a:lnTo>
                      <a:lnTo>
                        <a:pt x="712" y="73"/>
                      </a:lnTo>
                      <a:lnTo>
                        <a:pt x="726" y="73"/>
                      </a:lnTo>
                      <a:lnTo>
                        <a:pt x="738" y="60"/>
                      </a:lnTo>
                      <a:lnTo>
                        <a:pt x="737" y="28"/>
                      </a:lnTo>
                      <a:lnTo>
                        <a:pt x="729" y="9"/>
                      </a:lnTo>
                      <a:lnTo>
                        <a:pt x="725" y="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9" name="Freeform 267">
                  <a:extLst>
                    <a:ext uri="{FF2B5EF4-FFF2-40B4-BE49-F238E27FC236}">
                      <a16:creationId xmlns:a16="http://schemas.microsoft.com/office/drawing/2014/main" id="{965617BD-42B7-420B-843C-7FAD76FF2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10415"/>
                  <a:ext cx="812" cy="82"/>
                </a:xfrm>
                <a:custGeom>
                  <a:avLst/>
                  <a:gdLst>
                    <a:gd name="T0" fmla="*/ 811 w 812"/>
                    <a:gd name="T1" fmla="*/ 1 h 82"/>
                    <a:gd name="T2" fmla="*/ 760 w 812"/>
                    <a:gd name="T3" fmla="*/ 1 h 82"/>
                    <a:gd name="T4" fmla="*/ 760 w 812"/>
                    <a:gd name="T5" fmla="*/ 1 h 82"/>
                    <a:gd name="T6" fmla="*/ 760 w 812"/>
                    <a:gd name="T7" fmla="*/ 79 h 82"/>
                    <a:gd name="T8" fmla="*/ 760 w 812"/>
                    <a:gd name="T9" fmla="*/ 80 h 82"/>
                    <a:gd name="T10" fmla="*/ 767 w 812"/>
                    <a:gd name="T11" fmla="*/ 80 h 82"/>
                    <a:gd name="T12" fmla="*/ 767 w 812"/>
                    <a:gd name="T13" fmla="*/ 79 h 82"/>
                    <a:gd name="T14" fmla="*/ 767 w 812"/>
                    <a:gd name="T15" fmla="*/ 45 h 82"/>
                    <a:gd name="T16" fmla="*/ 804 w 812"/>
                    <a:gd name="T17" fmla="*/ 45 h 82"/>
                    <a:gd name="T18" fmla="*/ 804 w 812"/>
                    <a:gd name="T19" fmla="*/ 45 h 82"/>
                    <a:gd name="T20" fmla="*/ 804 w 812"/>
                    <a:gd name="T21" fmla="*/ 39 h 82"/>
                    <a:gd name="T22" fmla="*/ 804 w 812"/>
                    <a:gd name="T23" fmla="*/ 38 h 82"/>
                    <a:gd name="T24" fmla="*/ 767 w 812"/>
                    <a:gd name="T25" fmla="*/ 38 h 82"/>
                    <a:gd name="T26" fmla="*/ 767 w 812"/>
                    <a:gd name="T27" fmla="*/ 8 h 82"/>
                    <a:gd name="T28" fmla="*/ 809 w 812"/>
                    <a:gd name="T29" fmla="*/ 8 h 82"/>
                    <a:gd name="T30" fmla="*/ 809 w 812"/>
                    <a:gd name="T31" fmla="*/ 7 h 82"/>
                    <a:gd name="T32" fmla="*/ 809 w 812"/>
                    <a:gd name="T33" fmla="*/ 7 h 82"/>
                    <a:gd name="T34" fmla="*/ 811 w 812"/>
                    <a:gd name="T35" fmla="*/ 2 h 82"/>
                    <a:gd name="T36" fmla="*/ 811 w 812"/>
                    <a:gd name="T37" fmla="*/ 1 h 82"/>
                    <a:gd name="T38" fmla="*/ 811 w 812"/>
                    <a:gd name="T39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2" h="82">
                      <a:moveTo>
                        <a:pt x="811" y="1"/>
                      </a:moveTo>
                      <a:lnTo>
                        <a:pt x="760" y="1"/>
                      </a:lnTo>
                      <a:lnTo>
                        <a:pt x="760" y="1"/>
                      </a:lnTo>
                      <a:lnTo>
                        <a:pt x="760" y="79"/>
                      </a:lnTo>
                      <a:lnTo>
                        <a:pt x="760" y="80"/>
                      </a:lnTo>
                      <a:lnTo>
                        <a:pt x="767" y="80"/>
                      </a:lnTo>
                      <a:lnTo>
                        <a:pt x="767" y="79"/>
                      </a:lnTo>
                      <a:lnTo>
                        <a:pt x="767" y="45"/>
                      </a:lnTo>
                      <a:lnTo>
                        <a:pt x="804" y="45"/>
                      </a:lnTo>
                      <a:lnTo>
                        <a:pt x="804" y="45"/>
                      </a:lnTo>
                      <a:lnTo>
                        <a:pt x="804" y="39"/>
                      </a:lnTo>
                      <a:lnTo>
                        <a:pt x="804" y="38"/>
                      </a:lnTo>
                      <a:lnTo>
                        <a:pt x="767" y="38"/>
                      </a:lnTo>
                      <a:lnTo>
                        <a:pt x="767" y="8"/>
                      </a:lnTo>
                      <a:lnTo>
                        <a:pt x="809" y="8"/>
                      </a:lnTo>
                      <a:lnTo>
                        <a:pt x="809" y="7"/>
                      </a:lnTo>
                      <a:lnTo>
                        <a:pt x="809" y="7"/>
                      </a:lnTo>
                      <a:lnTo>
                        <a:pt x="811" y="2"/>
                      </a:lnTo>
                      <a:lnTo>
                        <a:pt x="811" y="1"/>
                      </a:ln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8" name="Group 268">
                <a:extLst>
                  <a:ext uri="{FF2B5EF4-FFF2-40B4-BE49-F238E27FC236}">
                    <a16:creationId xmlns:a16="http://schemas.microsoft.com/office/drawing/2014/main" id="{F0E58F7D-2CDA-4407-84C7-B16B4AB21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1375" y="5067300"/>
                <a:ext cx="74295" cy="90805"/>
                <a:chOff x="3538" y="10103"/>
                <a:chExt cx="117" cy="143"/>
              </a:xfrm>
            </p:grpSpPr>
            <p:sp>
              <p:nvSpPr>
                <p:cNvPr id="292" name="Freeform 269">
                  <a:extLst>
                    <a:ext uri="{FF2B5EF4-FFF2-40B4-BE49-F238E27FC236}">
                      <a16:creationId xmlns:a16="http://schemas.microsoft.com/office/drawing/2014/main" id="{B8E4F478-2F70-43F1-A451-AD8944930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0103"/>
                  <a:ext cx="117" cy="143"/>
                </a:xfrm>
                <a:custGeom>
                  <a:avLst/>
                  <a:gdLst>
                    <a:gd name="T0" fmla="*/ 26 w 117"/>
                    <a:gd name="T1" fmla="*/ 0 h 143"/>
                    <a:gd name="T2" fmla="*/ 0 w 117"/>
                    <a:gd name="T3" fmla="*/ 0 h 143"/>
                    <a:gd name="T4" fmla="*/ 0 w 117"/>
                    <a:gd name="T5" fmla="*/ 0 h 143"/>
                    <a:gd name="T6" fmla="*/ 0 w 117"/>
                    <a:gd name="T7" fmla="*/ 141 h 143"/>
                    <a:gd name="T8" fmla="*/ 0 w 117"/>
                    <a:gd name="T9" fmla="*/ 142 h 143"/>
                    <a:gd name="T10" fmla="*/ 26 w 117"/>
                    <a:gd name="T11" fmla="*/ 142 h 143"/>
                    <a:gd name="T12" fmla="*/ 27 w 117"/>
                    <a:gd name="T13" fmla="*/ 141 h 143"/>
                    <a:gd name="T14" fmla="*/ 27 w 117"/>
                    <a:gd name="T15" fmla="*/ 81 h 143"/>
                    <a:gd name="T16" fmla="*/ 81 w 117"/>
                    <a:gd name="T17" fmla="*/ 81 h 143"/>
                    <a:gd name="T18" fmla="*/ 75 w 117"/>
                    <a:gd name="T19" fmla="*/ 74 h 143"/>
                    <a:gd name="T20" fmla="*/ 62 w 117"/>
                    <a:gd name="T21" fmla="*/ 69 h 143"/>
                    <a:gd name="T22" fmla="*/ 62 w 117"/>
                    <a:gd name="T23" fmla="*/ 68 h 143"/>
                    <a:gd name="T24" fmla="*/ 63 w 117"/>
                    <a:gd name="T25" fmla="*/ 67 h 143"/>
                    <a:gd name="T26" fmla="*/ 73 w 117"/>
                    <a:gd name="T27" fmla="*/ 63 h 143"/>
                    <a:gd name="T28" fmla="*/ 81 w 117"/>
                    <a:gd name="T29" fmla="*/ 56 h 143"/>
                    <a:gd name="T30" fmla="*/ 27 w 117"/>
                    <a:gd name="T31" fmla="*/ 56 h 143"/>
                    <a:gd name="T32" fmla="*/ 27 w 117"/>
                    <a:gd name="T33" fmla="*/ 0 h 143"/>
                    <a:gd name="T34" fmla="*/ 26 w 117"/>
                    <a:gd name="T3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7" h="143">
                      <a:moveTo>
                        <a:pt x="2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0" y="142"/>
                      </a:lnTo>
                      <a:lnTo>
                        <a:pt x="26" y="142"/>
                      </a:lnTo>
                      <a:lnTo>
                        <a:pt x="27" y="141"/>
                      </a:lnTo>
                      <a:lnTo>
                        <a:pt x="27" y="81"/>
                      </a:lnTo>
                      <a:lnTo>
                        <a:pt x="81" y="81"/>
                      </a:lnTo>
                      <a:lnTo>
                        <a:pt x="75" y="74"/>
                      </a:lnTo>
                      <a:lnTo>
                        <a:pt x="62" y="69"/>
                      </a:lnTo>
                      <a:lnTo>
                        <a:pt x="62" y="68"/>
                      </a:lnTo>
                      <a:lnTo>
                        <a:pt x="63" y="67"/>
                      </a:lnTo>
                      <a:lnTo>
                        <a:pt x="73" y="63"/>
                      </a:lnTo>
                      <a:lnTo>
                        <a:pt x="81" y="56"/>
                      </a:lnTo>
                      <a:lnTo>
                        <a:pt x="27" y="56"/>
                      </a:lnTo>
                      <a:lnTo>
                        <a:pt x="27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3" name="Freeform 270">
                  <a:extLst>
                    <a:ext uri="{FF2B5EF4-FFF2-40B4-BE49-F238E27FC236}">
                      <a16:creationId xmlns:a16="http://schemas.microsoft.com/office/drawing/2014/main" id="{B38EAEAB-DED0-41B9-9572-1D44E38BC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0103"/>
                  <a:ext cx="117" cy="143"/>
                </a:xfrm>
                <a:custGeom>
                  <a:avLst/>
                  <a:gdLst>
                    <a:gd name="T0" fmla="*/ 81 w 117"/>
                    <a:gd name="T1" fmla="*/ 81 h 143"/>
                    <a:gd name="T2" fmla="*/ 27 w 117"/>
                    <a:gd name="T3" fmla="*/ 81 h 143"/>
                    <a:gd name="T4" fmla="*/ 36 w 117"/>
                    <a:gd name="T5" fmla="*/ 81 h 143"/>
                    <a:gd name="T6" fmla="*/ 53 w 117"/>
                    <a:gd name="T7" fmla="*/ 90 h 143"/>
                    <a:gd name="T8" fmla="*/ 67 w 117"/>
                    <a:gd name="T9" fmla="*/ 108 h 143"/>
                    <a:gd name="T10" fmla="*/ 85 w 117"/>
                    <a:gd name="T11" fmla="*/ 140 h 143"/>
                    <a:gd name="T12" fmla="*/ 86 w 117"/>
                    <a:gd name="T13" fmla="*/ 141 h 143"/>
                    <a:gd name="T14" fmla="*/ 87 w 117"/>
                    <a:gd name="T15" fmla="*/ 142 h 143"/>
                    <a:gd name="T16" fmla="*/ 116 w 117"/>
                    <a:gd name="T17" fmla="*/ 142 h 143"/>
                    <a:gd name="T18" fmla="*/ 116 w 117"/>
                    <a:gd name="T19" fmla="*/ 141 h 143"/>
                    <a:gd name="T20" fmla="*/ 115 w 117"/>
                    <a:gd name="T21" fmla="*/ 139 h 143"/>
                    <a:gd name="T22" fmla="*/ 91 w 117"/>
                    <a:gd name="T23" fmla="*/ 96 h 143"/>
                    <a:gd name="T24" fmla="*/ 84 w 117"/>
                    <a:gd name="T25" fmla="*/ 84 h 143"/>
                    <a:gd name="T26" fmla="*/ 81 w 117"/>
                    <a:gd name="T27" fmla="*/ 8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7" h="143">
                      <a:moveTo>
                        <a:pt x="81" y="81"/>
                      </a:moveTo>
                      <a:lnTo>
                        <a:pt x="27" y="81"/>
                      </a:lnTo>
                      <a:lnTo>
                        <a:pt x="36" y="81"/>
                      </a:lnTo>
                      <a:lnTo>
                        <a:pt x="53" y="90"/>
                      </a:lnTo>
                      <a:lnTo>
                        <a:pt x="67" y="108"/>
                      </a:lnTo>
                      <a:lnTo>
                        <a:pt x="85" y="140"/>
                      </a:lnTo>
                      <a:lnTo>
                        <a:pt x="86" y="141"/>
                      </a:lnTo>
                      <a:lnTo>
                        <a:pt x="87" y="142"/>
                      </a:lnTo>
                      <a:lnTo>
                        <a:pt x="116" y="142"/>
                      </a:lnTo>
                      <a:lnTo>
                        <a:pt x="116" y="141"/>
                      </a:lnTo>
                      <a:lnTo>
                        <a:pt x="115" y="139"/>
                      </a:lnTo>
                      <a:lnTo>
                        <a:pt x="91" y="96"/>
                      </a:lnTo>
                      <a:lnTo>
                        <a:pt x="84" y="84"/>
                      </a:lnTo>
                      <a:lnTo>
                        <a:pt x="81" y="8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4" name="Freeform 271">
                  <a:extLst>
                    <a:ext uri="{FF2B5EF4-FFF2-40B4-BE49-F238E27FC236}">
                      <a16:creationId xmlns:a16="http://schemas.microsoft.com/office/drawing/2014/main" id="{7BB876D9-9804-4393-90C2-8F36473BF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0103"/>
                  <a:ext cx="117" cy="143"/>
                </a:xfrm>
                <a:custGeom>
                  <a:avLst/>
                  <a:gdLst>
                    <a:gd name="T0" fmla="*/ 112 w 117"/>
                    <a:gd name="T1" fmla="*/ 0 h 143"/>
                    <a:gd name="T2" fmla="*/ 84 w 117"/>
                    <a:gd name="T3" fmla="*/ 0 h 143"/>
                    <a:gd name="T4" fmla="*/ 84 w 117"/>
                    <a:gd name="T5" fmla="*/ 0 h 143"/>
                    <a:gd name="T6" fmla="*/ 83 w 117"/>
                    <a:gd name="T7" fmla="*/ 1 h 143"/>
                    <a:gd name="T8" fmla="*/ 64 w 117"/>
                    <a:gd name="T9" fmla="*/ 34 h 143"/>
                    <a:gd name="T10" fmla="*/ 49 w 117"/>
                    <a:gd name="T11" fmla="*/ 50 h 143"/>
                    <a:gd name="T12" fmla="*/ 31 w 117"/>
                    <a:gd name="T13" fmla="*/ 56 h 143"/>
                    <a:gd name="T14" fmla="*/ 81 w 117"/>
                    <a:gd name="T15" fmla="*/ 56 h 143"/>
                    <a:gd name="T16" fmla="*/ 83 w 117"/>
                    <a:gd name="T17" fmla="*/ 55 h 143"/>
                    <a:gd name="T18" fmla="*/ 112 w 117"/>
                    <a:gd name="T19" fmla="*/ 2 h 143"/>
                    <a:gd name="T20" fmla="*/ 113 w 117"/>
                    <a:gd name="T21" fmla="*/ 1 h 143"/>
                    <a:gd name="T22" fmla="*/ 112 w 117"/>
                    <a:gd name="T23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7" h="143">
                      <a:moveTo>
                        <a:pt x="112" y="0"/>
                      </a:move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3" y="1"/>
                      </a:lnTo>
                      <a:lnTo>
                        <a:pt x="64" y="34"/>
                      </a:lnTo>
                      <a:lnTo>
                        <a:pt x="49" y="50"/>
                      </a:lnTo>
                      <a:lnTo>
                        <a:pt x="31" y="56"/>
                      </a:lnTo>
                      <a:lnTo>
                        <a:pt x="81" y="56"/>
                      </a:lnTo>
                      <a:lnTo>
                        <a:pt x="83" y="55"/>
                      </a:lnTo>
                      <a:lnTo>
                        <a:pt x="112" y="2"/>
                      </a:lnTo>
                      <a:lnTo>
                        <a:pt x="113" y="1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9" name="Group 272">
                <a:extLst>
                  <a:ext uri="{FF2B5EF4-FFF2-40B4-BE49-F238E27FC236}">
                    <a16:creationId xmlns:a16="http://schemas.microsoft.com/office/drawing/2014/main" id="{D8C2CCE5-F749-48E7-88FE-DA7BB0BEA2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9330" y="5067300"/>
                <a:ext cx="74930" cy="90805"/>
                <a:chOff x="3771" y="10103"/>
                <a:chExt cx="118" cy="143"/>
              </a:xfrm>
            </p:grpSpPr>
            <p:sp>
              <p:nvSpPr>
                <p:cNvPr id="289" name="Freeform 273">
                  <a:extLst>
                    <a:ext uri="{FF2B5EF4-FFF2-40B4-BE49-F238E27FC236}">
                      <a16:creationId xmlns:a16="http://schemas.microsoft.com/office/drawing/2014/main" id="{44B6C0E9-314D-459D-AC12-23FA463F4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0103"/>
                  <a:ext cx="118" cy="143"/>
                </a:xfrm>
                <a:custGeom>
                  <a:avLst/>
                  <a:gdLst>
                    <a:gd name="T0" fmla="*/ 33 w 118"/>
                    <a:gd name="T1" fmla="*/ 0 h 143"/>
                    <a:gd name="T2" fmla="*/ 0 w 118"/>
                    <a:gd name="T3" fmla="*/ 0 h 143"/>
                    <a:gd name="T4" fmla="*/ 0 w 118"/>
                    <a:gd name="T5" fmla="*/ 0 h 143"/>
                    <a:gd name="T6" fmla="*/ 0 w 118"/>
                    <a:gd name="T7" fmla="*/ 141 h 143"/>
                    <a:gd name="T8" fmla="*/ 0 w 118"/>
                    <a:gd name="T9" fmla="*/ 142 h 143"/>
                    <a:gd name="T10" fmla="*/ 26 w 118"/>
                    <a:gd name="T11" fmla="*/ 142 h 143"/>
                    <a:gd name="T12" fmla="*/ 27 w 118"/>
                    <a:gd name="T13" fmla="*/ 141 h 143"/>
                    <a:gd name="T14" fmla="*/ 27 w 118"/>
                    <a:gd name="T15" fmla="*/ 60 h 143"/>
                    <a:gd name="T16" fmla="*/ 27 w 118"/>
                    <a:gd name="T17" fmla="*/ 51 h 143"/>
                    <a:gd name="T18" fmla="*/ 25 w 118"/>
                    <a:gd name="T19" fmla="*/ 41 h 143"/>
                    <a:gd name="T20" fmla="*/ 25 w 118"/>
                    <a:gd name="T21" fmla="*/ 38 h 143"/>
                    <a:gd name="T22" fmla="*/ 27 w 118"/>
                    <a:gd name="T23" fmla="*/ 37 h 143"/>
                    <a:gd name="T24" fmla="*/ 53 w 118"/>
                    <a:gd name="T25" fmla="*/ 37 h 143"/>
                    <a:gd name="T26" fmla="*/ 42 w 118"/>
                    <a:gd name="T27" fmla="*/ 16 h 143"/>
                    <a:gd name="T28" fmla="*/ 38 w 118"/>
                    <a:gd name="T29" fmla="*/ 8 h 143"/>
                    <a:gd name="T30" fmla="*/ 35 w 118"/>
                    <a:gd name="T31" fmla="*/ 1 h 143"/>
                    <a:gd name="T32" fmla="*/ 34 w 118"/>
                    <a:gd name="T33" fmla="*/ 0 h 143"/>
                    <a:gd name="T34" fmla="*/ 33 w 118"/>
                    <a:gd name="T3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8" h="143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0" y="142"/>
                      </a:lnTo>
                      <a:lnTo>
                        <a:pt x="26" y="142"/>
                      </a:lnTo>
                      <a:lnTo>
                        <a:pt x="27" y="141"/>
                      </a:lnTo>
                      <a:lnTo>
                        <a:pt x="27" y="60"/>
                      </a:lnTo>
                      <a:lnTo>
                        <a:pt x="27" y="51"/>
                      </a:lnTo>
                      <a:lnTo>
                        <a:pt x="25" y="41"/>
                      </a:lnTo>
                      <a:lnTo>
                        <a:pt x="25" y="38"/>
                      </a:lnTo>
                      <a:lnTo>
                        <a:pt x="27" y="37"/>
                      </a:lnTo>
                      <a:lnTo>
                        <a:pt x="53" y="37"/>
                      </a:lnTo>
                      <a:lnTo>
                        <a:pt x="42" y="16"/>
                      </a:lnTo>
                      <a:lnTo>
                        <a:pt x="38" y="8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0" name="Freeform 274">
                  <a:extLst>
                    <a:ext uri="{FF2B5EF4-FFF2-40B4-BE49-F238E27FC236}">
                      <a16:creationId xmlns:a16="http://schemas.microsoft.com/office/drawing/2014/main" id="{1DA00FFB-7F43-451A-8304-FD7724F9D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0103"/>
                  <a:ext cx="118" cy="143"/>
                </a:xfrm>
                <a:custGeom>
                  <a:avLst/>
                  <a:gdLst>
                    <a:gd name="T0" fmla="*/ 53 w 118"/>
                    <a:gd name="T1" fmla="*/ 37 h 143"/>
                    <a:gd name="T2" fmla="*/ 27 w 118"/>
                    <a:gd name="T3" fmla="*/ 37 h 143"/>
                    <a:gd name="T4" fmla="*/ 28 w 118"/>
                    <a:gd name="T5" fmla="*/ 40 h 143"/>
                    <a:gd name="T6" fmla="*/ 31 w 118"/>
                    <a:gd name="T7" fmla="*/ 44 h 143"/>
                    <a:gd name="T8" fmla="*/ 33 w 118"/>
                    <a:gd name="T9" fmla="*/ 49 h 143"/>
                    <a:gd name="T10" fmla="*/ 35 w 118"/>
                    <a:gd name="T11" fmla="*/ 54 h 143"/>
                    <a:gd name="T12" fmla="*/ 71 w 118"/>
                    <a:gd name="T13" fmla="*/ 119 h 143"/>
                    <a:gd name="T14" fmla="*/ 75 w 118"/>
                    <a:gd name="T15" fmla="*/ 125 h 143"/>
                    <a:gd name="T16" fmla="*/ 79 w 118"/>
                    <a:gd name="T17" fmla="*/ 133 h 143"/>
                    <a:gd name="T18" fmla="*/ 82 w 118"/>
                    <a:gd name="T19" fmla="*/ 140 h 143"/>
                    <a:gd name="T20" fmla="*/ 82 w 118"/>
                    <a:gd name="T21" fmla="*/ 141 h 143"/>
                    <a:gd name="T22" fmla="*/ 83 w 118"/>
                    <a:gd name="T23" fmla="*/ 142 h 143"/>
                    <a:gd name="T24" fmla="*/ 116 w 118"/>
                    <a:gd name="T25" fmla="*/ 142 h 143"/>
                    <a:gd name="T26" fmla="*/ 117 w 118"/>
                    <a:gd name="T27" fmla="*/ 141 h 143"/>
                    <a:gd name="T28" fmla="*/ 117 w 118"/>
                    <a:gd name="T29" fmla="*/ 104 h 143"/>
                    <a:gd name="T30" fmla="*/ 90 w 118"/>
                    <a:gd name="T31" fmla="*/ 104 h 143"/>
                    <a:gd name="T32" fmla="*/ 88 w 118"/>
                    <a:gd name="T33" fmla="*/ 102 h 143"/>
                    <a:gd name="T34" fmla="*/ 86 w 118"/>
                    <a:gd name="T35" fmla="*/ 97 h 143"/>
                    <a:gd name="T36" fmla="*/ 84 w 118"/>
                    <a:gd name="T37" fmla="*/ 92 h 143"/>
                    <a:gd name="T38" fmla="*/ 81 w 118"/>
                    <a:gd name="T39" fmla="*/ 87 h 143"/>
                    <a:gd name="T40" fmla="*/ 53 w 118"/>
                    <a:gd name="T41" fmla="*/ 3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143">
                      <a:moveTo>
                        <a:pt x="53" y="37"/>
                      </a:moveTo>
                      <a:lnTo>
                        <a:pt x="27" y="37"/>
                      </a:lnTo>
                      <a:lnTo>
                        <a:pt x="28" y="40"/>
                      </a:lnTo>
                      <a:lnTo>
                        <a:pt x="31" y="44"/>
                      </a:lnTo>
                      <a:lnTo>
                        <a:pt x="33" y="49"/>
                      </a:lnTo>
                      <a:lnTo>
                        <a:pt x="35" y="54"/>
                      </a:lnTo>
                      <a:lnTo>
                        <a:pt x="71" y="119"/>
                      </a:lnTo>
                      <a:lnTo>
                        <a:pt x="75" y="125"/>
                      </a:lnTo>
                      <a:lnTo>
                        <a:pt x="79" y="133"/>
                      </a:lnTo>
                      <a:lnTo>
                        <a:pt x="82" y="140"/>
                      </a:lnTo>
                      <a:lnTo>
                        <a:pt x="82" y="141"/>
                      </a:lnTo>
                      <a:lnTo>
                        <a:pt x="83" y="142"/>
                      </a:lnTo>
                      <a:lnTo>
                        <a:pt x="116" y="142"/>
                      </a:lnTo>
                      <a:lnTo>
                        <a:pt x="117" y="141"/>
                      </a:lnTo>
                      <a:lnTo>
                        <a:pt x="117" y="104"/>
                      </a:lnTo>
                      <a:lnTo>
                        <a:pt x="90" y="104"/>
                      </a:lnTo>
                      <a:lnTo>
                        <a:pt x="88" y="102"/>
                      </a:lnTo>
                      <a:lnTo>
                        <a:pt x="86" y="97"/>
                      </a:lnTo>
                      <a:lnTo>
                        <a:pt x="84" y="92"/>
                      </a:lnTo>
                      <a:lnTo>
                        <a:pt x="81" y="87"/>
                      </a:lnTo>
                      <a:lnTo>
                        <a:pt x="53" y="3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1" name="Freeform 275">
                  <a:extLst>
                    <a:ext uri="{FF2B5EF4-FFF2-40B4-BE49-F238E27FC236}">
                      <a16:creationId xmlns:a16="http://schemas.microsoft.com/office/drawing/2014/main" id="{A6A8A754-8AD6-437A-AED3-9191874D4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0103"/>
                  <a:ext cx="118" cy="143"/>
                </a:xfrm>
                <a:custGeom>
                  <a:avLst/>
                  <a:gdLst>
                    <a:gd name="T0" fmla="*/ 116 w 118"/>
                    <a:gd name="T1" fmla="*/ 0 h 143"/>
                    <a:gd name="T2" fmla="*/ 90 w 118"/>
                    <a:gd name="T3" fmla="*/ 0 h 143"/>
                    <a:gd name="T4" fmla="*/ 90 w 118"/>
                    <a:gd name="T5" fmla="*/ 0 h 143"/>
                    <a:gd name="T6" fmla="*/ 90 w 118"/>
                    <a:gd name="T7" fmla="*/ 87 h 143"/>
                    <a:gd name="T8" fmla="*/ 90 w 118"/>
                    <a:gd name="T9" fmla="*/ 90 h 143"/>
                    <a:gd name="T10" fmla="*/ 92 w 118"/>
                    <a:gd name="T11" fmla="*/ 103 h 143"/>
                    <a:gd name="T12" fmla="*/ 90 w 118"/>
                    <a:gd name="T13" fmla="*/ 104 h 143"/>
                    <a:gd name="T14" fmla="*/ 117 w 118"/>
                    <a:gd name="T15" fmla="*/ 104 h 143"/>
                    <a:gd name="T16" fmla="*/ 117 w 118"/>
                    <a:gd name="T17" fmla="*/ 0 h 143"/>
                    <a:gd name="T18" fmla="*/ 116 w 118"/>
                    <a:gd name="T19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143">
                      <a:moveTo>
                        <a:pt x="116" y="0"/>
                      </a:move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87"/>
                      </a:lnTo>
                      <a:lnTo>
                        <a:pt x="90" y="90"/>
                      </a:lnTo>
                      <a:lnTo>
                        <a:pt x="92" y="103"/>
                      </a:lnTo>
                      <a:lnTo>
                        <a:pt x="90" y="104"/>
                      </a:lnTo>
                      <a:lnTo>
                        <a:pt x="117" y="104"/>
                      </a:lnTo>
                      <a:lnTo>
                        <a:pt x="117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80" name="Group 276">
                <a:extLst>
                  <a:ext uri="{FF2B5EF4-FFF2-40B4-BE49-F238E27FC236}">
                    <a16:creationId xmlns:a16="http://schemas.microsoft.com/office/drawing/2014/main" id="{B9243BDD-484F-401E-8B3A-5A0E238F0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125" y="5226050"/>
                <a:ext cx="66040" cy="91440"/>
                <a:chOff x="3788" y="10353"/>
                <a:chExt cx="104" cy="144"/>
              </a:xfrm>
            </p:grpSpPr>
            <p:sp>
              <p:nvSpPr>
                <p:cNvPr id="286" name="Freeform 277">
                  <a:extLst>
                    <a:ext uri="{FF2B5EF4-FFF2-40B4-BE49-F238E27FC236}">
                      <a16:creationId xmlns:a16="http://schemas.microsoft.com/office/drawing/2014/main" id="{808D13DF-A9C4-490E-A011-8FC89EFF9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8" y="10353"/>
                  <a:ext cx="104" cy="144"/>
                </a:xfrm>
                <a:custGeom>
                  <a:avLst/>
                  <a:gdLst>
                    <a:gd name="T0" fmla="*/ 8 w 104"/>
                    <a:gd name="T1" fmla="*/ 110 h 144"/>
                    <a:gd name="T2" fmla="*/ 7 w 104"/>
                    <a:gd name="T3" fmla="*/ 111 h 144"/>
                    <a:gd name="T4" fmla="*/ 7 w 104"/>
                    <a:gd name="T5" fmla="*/ 112 h 144"/>
                    <a:gd name="T6" fmla="*/ 0 w 104"/>
                    <a:gd name="T7" fmla="*/ 131 h 144"/>
                    <a:gd name="T8" fmla="*/ 0 w 104"/>
                    <a:gd name="T9" fmla="*/ 132 h 144"/>
                    <a:gd name="T10" fmla="*/ 0 w 104"/>
                    <a:gd name="T11" fmla="*/ 133 h 144"/>
                    <a:gd name="T12" fmla="*/ 2 w 104"/>
                    <a:gd name="T13" fmla="*/ 134 h 144"/>
                    <a:gd name="T14" fmla="*/ 14 w 104"/>
                    <a:gd name="T15" fmla="*/ 138 h 144"/>
                    <a:gd name="T16" fmla="*/ 29 w 104"/>
                    <a:gd name="T17" fmla="*/ 142 h 144"/>
                    <a:gd name="T18" fmla="*/ 47 w 104"/>
                    <a:gd name="T19" fmla="*/ 143 h 144"/>
                    <a:gd name="T20" fmla="*/ 74 w 104"/>
                    <a:gd name="T21" fmla="*/ 142 h 144"/>
                    <a:gd name="T22" fmla="*/ 90 w 104"/>
                    <a:gd name="T23" fmla="*/ 133 h 144"/>
                    <a:gd name="T24" fmla="*/ 98 w 104"/>
                    <a:gd name="T25" fmla="*/ 120 h 144"/>
                    <a:gd name="T26" fmla="*/ 43 w 104"/>
                    <a:gd name="T27" fmla="*/ 120 h 144"/>
                    <a:gd name="T28" fmla="*/ 34 w 104"/>
                    <a:gd name="T29" fmla="*/ 118 h 144"/>
                    <a:gd name="T30" fmla="*/ 10 w 104"/>
                    <a:gd name="T31" fmla="*/ 111 h 144"/>
                    <a:gd name="T32" fmla="*/ 8 w 104"/>
                    <a:gd name="T33" fmla="*/ 11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44">
                      <a:moveTo>
                        <a:pt x="8" y="110"/>
                      </a:moveTo>
                      <a:lnTo>
                        <a:pt x="7" y="111"/>
                      </a:lnTo>
                      <a:lnTo>
                        <a:pt x="7" y="112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0" y="133"/>
                      </a:lnTo>
                      <a:lnTo>
                        <a:pt x="2" y="134"/>
                      </a:lnTo>
                      <a:lnTo>
                        <a:pt x="14" y="138"/>
                      </a:lnTo>
                      <a:lnTo>
                        <a:pt x="29" y="142"/>
                      </a:lnTo>
                      <a:lnTo>
                        <a:pt x="47" y="143"/>
                      </a:lnTo>
                      <a:lnTo>
                        <a:pt x="74" y="142"/>
                      </a:lnTo>
                      <a:lnTo>
                        <a:pt x="90" y="133"/>
                      </a:lnTo>
                      <a:lnTo>
                        <a:pt x="98" y="120"/>
                      </a:lnTo>
                      <a:lnTo>
                        <a:pt x="43" y="120"/>
                      </a:lnTo>
                      <a:lnTo>
                        <a:pt x="34" y="118"/>
                      </a:lnTo>
                      <a:lnTo>
                        <a:pt x="10" y="111"/>
                      </a:lnTo>
                      <a:lnTo>
                        <a:pt x="8" y="11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7" name="Freeform 278">
                  <a:extLst>
                    <a:ext uri="{FF2B5EF4-FFF2-40B4-BE49-F238E27FC236}">
                      <a16:creationId xmlns:a16="http://schemas.microsoft.com/office/drawing/2014/main" id="{13827A2A-A6E4-4165-AE77-A99000228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8" y="10353"/>
                  <a:ext cx="104" cy="144"/>
                </a:xfrm>
                <a:custGeom>
                  <a:avLst/>
                  <a:gdLst>
                    <a:gd name="T0" fmla="*/ 62 w 104"/>
                    <a:gd name="T1" fmla="*/ 0 h 144"/>
                    <a:gd name="T2" fmla="*/ 35 w 104"/>
                    <a:gd name="T3" fmla="*/ 0 h 144"/>
                    <a:gd name="T4" fmla="*/ 18 w 104"/>
                    <a:gd name="T5" fmla="*/ 9 h 144"/>
                    <a:gd name="T6" fmla="*/ 7 w 104"/>
                    <a:gd name="T7" fmla="*/ 26 h 144"/>
                    <a:gd name="T8" fmla="*/ 4 w 104"/>
                    <a:gd name="T9" fmla="*/ 53 h 144"/>
                    <a:gd name="T10" fmla="*/ 15 w 104"/>
                    <a:gd name="T11" fmla="*/ 67 h 144"/>
                    <a:gd name="T12" fmla="*/ 38 w 104"/>
                    <a:gd name="T13" fmla="*/ 79 h 144"/>
                    <a:gd name="T14" fmla="*/ 69 w 104"/>
                    <a:gd name="T15" fmla="*/ 91 h 144"/>
                    <a:gd name="T16" fmla="*/ 77 w 104"/>
                    <a:gd name="T17" fmla="*/ 96 h 144"/>
                    <a:gd name="T18" fmla="*/ 77 w 104"/>
                    <a:gd name="T19" fmla="*/ 116 h 144"/>
                    <a:gd name="T20" fmla="*/ 66 w 104"/>
                    <a:gd name="T21" fmla="*/ 120 h 144"/>
                    <a:gd name="T22" fmla="*/ 98 w 104"/>
                    <a:gd name="T23" fmla="*/ 120 h 144"/>
                    <a:gd name="T24" fmla="*/ 100 w 104"/>
                    <a:gd name="T25" fmla="*/ 116 h 144"/>
                    <a:gd name="T26" fmla="*/ 100 w 104"/>
                    <a:gd name="T27" fmla="*/ 115 h 144"/>
                    <a:gd name="T28" fmla="*/ 103 w 104"/>
                    <a:gd name="T29" fmla="*/ 88 h 144"/>
                    <a:gd name="T30" fmla="*/ 91 w 104"/>
                    <a:gd name="T31" fmla="*/ 74 h 144"/>
                    <a:gd name="T32" fmla="*/ 69 w 104"/>
                    <a:gd name="T33" fmla="*/ 62 h 144"/>
                    <a:gd name="T34" fmla="*/ 36 w 104"/>
                    <a:gd name="T35" fmla="*/ 50 h 144"/>
                    <a:gd name="T36" fmla="*/ 30 w 104"/>
                    <a:gd name="T37" fmla="*/ 46 h 144"/>
                    <a:gd name="T38" fmla="*/ 30 w 104"/>
                    <a:gd name="T39" fmla="*/ 29 h 144"/>
                    <a:gd name="T40" fmla="*/ 39 w 104"/>
                    <a:gd name="T41" fmla="*/ 23 h 144"/>
                    <a:gd name="T42" fmla="*/ 94 w 104"/>
                    <a:gd name="T43" fmla="*/ 23 h 144"/>
                    <a:gd name="T44" fmla="*/ 98 w 104"/>
                    <a:gd name="T45" fmla="*/ 10 h 144"/>
                    <a:gd name="T46" fmla="*/ 99 w 104"/>
                    <a:gd name="T47" fmla="*/ 9 h 144"/>
                    <a:gd name="T48" fmla="*/ 98 w 104"/>
                    <a:gd name="T49" fmla="*/ 8 h 144"/>
                    <a:gd name="T50" fmla="*/ 97 w 104"/>
                    <a:gd name="T51" fmla="*/ 7 h 144"/>
                    <a:gd name="T52" fmla="*/ 78 w 104"/>
                    <a:gd name="T53" fmla="*/ 2 h 144"/>
                    <a:gd name="T54" fmla="*/ 62 w 104"/>
                    <a:gd name="T55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4" h="144">
                      <a:moveTo>
                        <a:pt x="62" y="0"/>
                      </a:moveTo>
                      <a:lnTo>
                        <a:pt x="35" y="0"/>
                      </a:lnTo>
                      <a:lnTo>
                        <a:pt x="18" y="9"/>
                      </a:lnTo>
                      <a:lnTo>
                        <a:pt x="7" y="26"/>
                      </a:lnTo>
                      <a:lnTo>
                        <a:pt x="4" y="53"/>
                      </a:lnTo>
                      <a:lnTo>
                        <a:pt x="15" y="67"/>
                      </a:lnTo>
                      <a:lnTo>
                        <a:pt x="38" y="79"/>
                      </a:lnTo>
                      <a:lnTo>
                        <a:pt x="69" y="91"/>
                      </a:lnTo>
                      <a:lnTo>
                        <a:pt x="77" y="96"/>
                      </a:lnTo>
                      <a:lnTo>
                        <a:pt x="77" y="116"/>
                      </a:lnTo>
                      <a:lnTo>
                        <a:pt x="66" y="120"/>
                      </a:lnTo>
                      <a:lnTo>
                        <a:pt x="98" y="120"/>
                      </a:lnTo>
                      <a:lnTo>
                        <a:pt x="100" y="116"/>
                      </a:lnTo>
                      <a:lnTo>
                        <a:pt x="100" y="115"/>
                      </a:lnTo>
                      <a:lnTo>
                        <a:pt x="103" y="88"/>
                      </a:lnTo>
                      <a:lnTo>
                        <a:pt x="91" y="74"/>
                      </a:lnTo>
                      <a:lnTo>
                        <a:pt x="69" y="62"/>
                      </a:lnTo>
                      <a:lnTo>
                        <a:pt x="36" y="50"/>
                      </a:lnTo>
                      <a:lnTo>
                        <a:pt x="30" y="46"/>
                      </a:lnTo>
                      <a:lnTo>
                        <a:pt x="30" y="29"/>
                      </a:lnTo>
                      <a:lnTo>
                        <a:pt x="39" y="23"/>
                      </a:lnTo>
                      <a:lnTo>
                        <a:pt x="94" y="23"/>
                      </a:lnTo>
                      <a:lnTo>
                        <a:pt x="98" y="10"/>
                      </a:lnTo>
                      <a:lnTo>
                        <a:pt x="99" y="9"/>
                      </a:lnTo>
                      <a:lnTo>
                        <a:pt x="98" y="8"/>
                      </a:lnTo>
                      <a:lnTo>
                        <a:pt x="97" y="7"/>
                      </a:lnTo>
                      <a:lnTo>
                        <a:pt x="78" y="2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8" name="Freeform 279">
                  <a:extLst>
                    <a:ext uri="{FF2B5EF4-FFF2-40B4-BE49-F238E27FC236}">
                      <a16:creationId xmlns:a16="http://schemas.microsoft.com/office/drawing/2014/main" id="{C3D02A7C-5D39-4A9E-A82B-230849579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8" y="10353"/>
                  <a:ext cx="104" cy="144"/>
                </a:xfrm>
                <a:custGeom>
                  <a:avLst/>
                  <a:gdLst>
                    <a:gd name="T0" fmla="*/ 94 w 104"/>
                    <a:gd name="T1" fmla="*/ 23 h 144"/>
                    <a:gd name="T2" fmla="*/ 61 w 104"/>
                    <a:gd name="T3" fmla="*/ 23 h 144"/>
                    <a:gd name="T4" fmla="*/ 69 w 104"/>
                    <a:gd name="T5" fmla="*/ 25 h 144"/>
                    <a:gd name="T6" fmla="*/ 77 w 104"/>
                    <a:gd name="T7" fmla="*/ 27 h 144"/>
                    <a:gd name="T8" fmla="*/ 88 w 104"/>
                    <a:gd name="T9" fmla="*/ 31 h 144"/>
                    <a:gd name="T10" fmla="*/ 90 w 104"/>
                    <a:gd name="T11" fmla="*/ 31 h 144"/>
                    <a:gd name="T12" fmla="*/ 91 w 104"/>
                    <a:gd name="T13" fmla="*/ 31 h 144"/>
                    <a:gd name="T14" fmla="*/ 91 w 104"/>
                    <a:gd name="T15" fmla="*/ 29 h 144"/>
                    <a:gd name="T16" fmla="*/ 94 w 104"/>
                    <a:gd name="T17" fmla="*/ 23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" h="144">
                      <a:moveTo>
                        <a:pt x="94" y="23"/>
                      </a:moveTo>
                      <a:lnTo>
                        <a:pt x="61" y="23"/>
                      </a:lnTo>
                      <a:lnTo>
                        <a:pt x="69" y="25"/>
                      </a:lnTo>
                      <a:lnTo>
                        <a:pt x="77" y="27"/>
                      </a:lnTo>
                      <a:lnTo>
                        <a:pt x="88" y="31"/>
                      </a:lnTo>
                      <a:lnTo>
                        <a:pt x="90" y="31"/>
                      </a:lnTo>
                      <a:lnTo>
                        <a:pt x="91" y="31"/>
                      </a:lnTo>
                      <a:lnTo>
                        <a:pt x="91" y="29"/>
                      </a:lnTo>
                      <a:lnTo>
                        <a:pt x="94" y="2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FD5DFB4D-715D-4C80-8625-2487A087B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770" y="5121275"/>
                <a:ext cx="12700" cy="142875"/>
              </a:xfrm>
              <a:custGeom>
                <a:avLst/>
                <a:gdLst>
                  <a:gd name="T0" fmla="*/ 0 w 20"/>
                  <a:gd name="T1" fmla="*/ 0 h 225"/>
                  <a:gd name="T2" fmla="*/ 0 w 20"/>
                  <a:gd name="T3" fmla="*/ 22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25">
                    <a:moveTo>
                      <a:pt x="0" y="0"/>
                    </a:moveTo>
                    <a:lnTo>
                      <a:pt x="0" y="224"/>
                    </a:lnTo>
                  </a:path>
                </a:pathLst>
              </a:custGeom>
              <a:noFill/>
              <a:ln w="894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pPr defTabSz="968167">
                  <a:defRPr/>
                </a:pPr>
                <a:endParaRPr lang="fr-FR" sz="1906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9CDBB3FB-5347-4104-B0D7-941C5EC40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650" y="5192395"/>
                <a:ext cx="142875" cy="12700"/>
              </a:xfrm>
              <a:custGeom>
                <a:avLst/>
                <a:gdLst>
                  <a:gd name="T0" fmla="*/ 0 w 225"/>
                  <a:gd name="T1" fmla="*/ 0 h 20"/>
                  <a:gd name="T2" fmla="*/ 224 w 225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0">
                    <a:moveTo>
                      <a:pt x="0" y="0"/>
                    </a:moveTo>
                    <a:lnTo>
                      <a:pt x="224" y="0"/>
                    </a:lnTo>
                  </a:path>
                </a:pathLst>
              </a:custGeom>
              <a:noFill/>
              <a:ln w="894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pPr defTabSz="968167">
                  <a:defRPr/>
                </a:pPr>
                <a:endParaRPr lang="fr-FR" sz="1906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A2EAA55A-01E8-4E04-9986-9CD79A9F82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740" y="5226685"/>
                <a:ext cx="71755" cy="90805"/>
                <a:chOff x="3537" y="10354"/>
                <a:chExt cx="113" cy="143"/>
              </a:xfrm>
            </p:grpSpPr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ABA75279-BA74-4730-A408-3E5A55950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10354"/>
                  <a:ext cx="113" cy="143"/>
                </a:xfrm>
                <a:custGeom>
                  <a:avLst/>
                  <a:gdLst>
                    <a:gd name="T0" fmla="*/ 51 w 113"/>
                    <a:gd name="T1" fmla="*/ 0 h 143"/>
                    <a:gd name="T2" fmla="*/ 0 w 113"/>
                    <a:gd name="T3" fmla="*/ 0 h 143"/>
                    <a:gd name="T4" fmla="*/ 0 w 113"/>
                    <a:gd name="T5" fmla="*/ 0 h 143"/>
                    <a:gd name="T6" fmla="*/ 0 w 113"/>
                    <a:gd name="T7" fmla="*/ 141 h 143"/>
                    <a:gd name="T8" fmla="*/ 0 w 113"/>
                    <a:gd name="T9" fmla="*/ 142 h 143"/>
                    <a:gd name="T10" fmla="*/ 2 w 113"/>
                    <a:gd name="T11" fmla="*/ 142 h 143"/>
                    <a:gd name="T12" fmla="*/ 62 w 113"/>
                    <a:gd name="T13" fmla="*/ 141 h 143"/>
                    <a:gd name="T14" fmla="*/ 80 w 113"/>
                    <a:gd name="T15" fmla="*/ 135 h 143"/>
                    <a:gd name="T16" fmla="*/ 94 w 113"/>
                    <a:gd name="T17" fmla="*/ 123 h 143"/>
                    <a:gd name="T18" fmla="*/ 97 w 113"/>
                    <a:gd name="T19" fmla="*/ 117 h 143"/>
                    <a:gd name="T20" fmla="*/ 27 w 113"/>
                    <a:gd name="T21" fmla="*/ 117 h 143"/>
                    <a:gd name="T22" fmla="*/ 27 w 113"/>
                    <a:gd name="T23" fmla="*/ 24 h 143"/>
                    <a:gd name="T24" fmla="*/ 100 w 113"/>
                    <a:gd name="T25" fmla="*/ 24 h 143"/>
                    <a:gd name="T26" fmla="*/ 91 w 113"/>
                    <a:gd name="T27" fmla="*/ 13 h 143"/>
                    <a:gd name="T28" fmla="*/ 73 w 113"/>
                    <a:gd name="T29" fmla="*/ 3 h 143"/>
                    <a:gd name="T30" fmla="*/ 51 w 113"/>
                    <a:gd name="T31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3" h="143">
                      <a:moveTo>
                        <a:pt x="5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0" y="142"/>
                      </a:lnTo>
                      <a:lnTo>
                        <a:pt x="2" y="142"/>
                      </a:lnTo>
                      <a:lnTo>
                        <a:pt x="62" y="141"/>
                      </a:lnTo>
                      <a:lnTo>
                        <a:pt x="80" y="135"/>
                      </a:lnTo>
                      <a:lnTo>
                        <a:pt x="94" y="123"/>
                      </a:lnTo>
                      <a:lnTo>
                        <a:pt x="97" y="117"/>
                      </a:lnTo>
                      <a:lnTo>
                        <a:pt x="27" y="117"/>
                      </a:lnTo>
                      <a:lnTo>
                        <a:pt x="27" y="24"/>
                      </a:lnTo>
                      <a:lnTo>
                        <a:pt x="100" y="24"/>
                      </a:lnTo>
                      <a:lnTo>
                        <a:pt x="91" y="13"/>
                      </a:lnTo>
                      <a:lnTo>
                        <a:pt x="73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399501F1-1224-4438-904C-B888DECC6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10354"/>
                  <a:ext cx="113" cy="143"/>
                </a:xfrm>
                <a:custGeom>
                  <a:avLst/>
                  <a:gdLst>
                    <a:gd name="T0" fmla="*/ 100 w 113"/>
                    <a:gd name="T1" fmla="*/ 24 h 143"/>
                    <a:gd name="T2" fmla="*/ 27 w 113"/>
                    <a:gd name="T3" fmla="*/ 24 h 143"/>
                    <a:gd name="T4" fmla="*/ 51 w 113"/>
                    <a:gd name="T5" fmla="*/ 24 h 143"/>
                    <a:gd name="T6" fmla="*/ 65 w 113"/>
                    <a:gd name="T7" fmla="*/ 28 h 143"/>
                    <a:gd name="T8" fmla="*/ 76 w 113"/>
                    <a:gd name="T9" fmla="*/ 39 h 143"/>
                    <a:gd name="T10" fmla="*/ 82 w 113"/>
                    <a:gd name="T11" fmla="*/ 61 h 143"/>
                    <a:gd name="T12" fmla="*/ 82 w 113"/>
                    <a:gd name="T13" fmla="*/ 95 h 143"/>
                    <a:gd name="T14" fmla="*/ 70 w 113"/>
                    <a:gd name="T15" fmla="*/ 111 h 143"/>
                    <a:gd name="T16" fmla="*/ 51 w 113"/>
                    <a:gd name="T17" fmla="*/ 117 h 143"/>
                    <a:gd name="T18" fmla="*/ 97 w 113"/>
                    <a:gd name="T19" fmla="*/ 117 h 143"/>
                    <a:gd name="T20" fmla="*/ 104 w 113"/>
                    <a:gd name="T21" fmla="*/ 105 h 143"/>
                    <a:gd name="T22" fmla="*/ 111 w 113"/>
                    <a:gd name="T23" fmla="*/ 81 h 143"/>
                    <a:gd name="T24" fmla="*/ 112 w 113"/>
                    <a:gd name="T25" fmla="*/ 51 h 143"/>
                    <a:gd name="T26" fmla="*/ 104 w 113"/>
                    <a:gd name="T27" fmla="*/ 29 h 143"/>
                    <a:gd name="T28" fmla="*/ 100 w 113"/>
                    <a:gd name="T29" fmla="*/ 24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3" h="143">
                      <a:moveTo>
                        <a:pt x="100" y="24"/>
                      </a:moveTo>
                      <a:lnTo>
                        <a:pt x="27" y="24"/>
                      </a:lnTo>
                      <a:lnTo>
                        <a:pt x="51" y="24"/>
                      </a:lnTo>
                      <a:lnTo>
                        <a:pt x="65" y="28"/>
                      </a:lnTo>
                      <a:lnTo>
                        <a:pt x="76" y="39"/>
                      </a:lnTo>
                      <a:lnTo>
                        <a:pt x="82" y="61"/>
                      </a:lnTo>
                      <a:lnTo>
                        <a:pt x="82" y="95"/>
                      </a:lnTo>
                      <a:lnTo>
                        <a:pt x="70" y="111"/>
                      </a:lnTo>
                      <a:lnTo>
                        <a:pt x="51" y="117"/>
                      </a:lnTo>
                      <a:lnTo>
                        <a:pt x="97" y="117"/>
                      </a:lnTo>
                      <a:lnTo>
                        <a:pt x="104" y="105"/>
                      </a:lnTo>
                      <a:lnTo>
                        <a:pt x="111" y="81"/>
                      </a:lnTo>
                      <a:lnTo>
                        <a:pt x="112" y="51"/>
                      </a:lnTo>
                      <a:lnTo>
                        <a:pt x="104" y="29"/>
                      </a:lnTo>
                      <a:lnTo>
                        <a:pt x="100" y="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819" tIns="48409" rIns="96819" bIns="484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8167">
                    <a:defRPr/>
                  </a:pPr>
                  <a:endParaRPr lang="fr-FR" sz="1906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C09C20F-820E-49FB-BF8B-E0831117199B}"/>
                </a:ext>
              </a:extLst>
            </p:cNvPr>
            <p:cNvSpPr/>
            <p:nvPr/>
          </p:nvSpPr>
          <p:spPr>
            <a:xfrm>
              <a:off x="385641" y="4370088"/>
              <a:ext cx="1530904" cy="241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68167">
                <a:defRPr/>
              </a:pPr>
              <a:r>
                <a:rPr lang="fr-FR" sz="1059" b="1" kern="0" dirty="0">
                  <a:solidFill>
                    <a:srgbClr val="000000"/>
                  </a:solidFill>
                  <a:latin typeface="Hind" panose="02000000000000000000"/>
                </a:rPr>
                <a:t>Ralf </a:t>
              </a:r>
              <a:r>
                <a:rPr lang="fr-FR" sz="1059" b="1" kern="0" dirty="0" err="1">
                  <a:solidFill>
                    <a:srgbClr val="000000"/>
                  </a:solidFill>
                  <a:latin typeface="Hind" panose="02000000000000000000"/>
                </a:rPr>
                <a:t>Ketzel</a:t>
              </a:r>
              <a:r>
                <a:rPr lang="fr-FR" sz="1059" b="1" kern="0" dirty="0">
                  <a:solidFill>
                    <a:srgbClr val="000000"/>
                  </a:solidFill>
                  <a:latin typeface="Hind" panose="02000000000000000000"/>
                </a:rPr>
                <a:t> – CEO KMW</a:t>
              </a:r>
            </a:p>
          </p:txBody>
        </p:sp>
      </p:grpSp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E72B2298-6C9C-4B42-94DB-1457EB93442A}"/>
              </a:ext>
            </a:extLst>
          </p:cNvPr>
          <p:cNvGrpSpPr/>
          <p:nvPr/>
        </p:nvGrpSpPr>
        <p:grpSpPr>
          <a:xfrm>
            <a:off x="4700094" y="5237545"/>
            <a:ext cx="2260736" cy="762352"/>
            <a:chOff x="2074373" y="3941618"/>
            <a:chExt cx="1867819" cy="702110"/>
          </a:xfrm>
        </p:grpSpPr>
        <p:sp>
          <p:nvSpPr>
            <p:cNvPr id="338" name="Freeform 7">
              <a:extLst>
                <a:ext uri="{FF2B5EF4-FFF2-40B4-BE49-F238E27FC236}">
                  <a16:creationId xmlns:a16="http://schemas.microsoft.com/office/drawing/2014/main" id="{61D2F298-230F-4723-AD5A-C9FC7612C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83" y="3941618"/>
              <a:ext cx="1836000" cy="702110"/>
            </a:xfrm>
            <a:custGeom>
              <a:avLst/>
              <a:gdLst>
                <a:gd name="T0" fmla="*/ 0 w 6237"/>
                <a:gd name="T1" fmla="*/ 1679 h 1680"/>
                <a:gd name="T2" fmla="*/ 6236 w 6237"/>
                <a:gd name="T3" fmla="*/ 1679 h 1680"/>
                <a:gd name="T4" fmla="*/ 6236 w 6237"/>
                <a:gd name="T5" fmla="*/ 0 h 1680"/>
                <a:gd name="T6" fmla="*/ 0 w 6237"/>
                <a:gd name="T7" fmla="*/ 0 h 1680"/>
                <a:gd name="T8" fmla="*/ 0 w 6237"/>
                <a:gd name="T9" fmla="*/ 167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7" h="1680">
                  <a:moveTo>
                    <a:pt x="0" y="1679"/>
                  </a:moveTo>
                  <a:lnTo>
                    <a:pt x="6236" y="1679"/>
                  </a:lnTo>
                  <a:lnTo>
                    <a:pt x="6236" y="0"/>
                  </a:lnTo>
                  <a:lnTo>
                    <a:pt x="0" y="0"/>
                  </a:lnTo>
                  <a:lnTo>
                    <a:pt x="0" y="1679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164F42"/>
              </a:solidFill>
              <a:prstDash val="solid"/>
            </a:ln>
            <a:effectLst/>
            <a:extLst/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pPr defTabSz="968167">
                <a:defRPr/>
              </a:pPr>
              <a:endParaRPr lang="fr-FR" sz="1906" kern="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39" name="Image 3" descr="\\CSY-RESSQ\Ressource\DRIC\Attache de presse\CP\NEXTER a company of KNDS (RGB).jpg">
              <a:extLst>
                <a:ext uri="{FF2B5EF4-FFF2-40B4-BE49-F238E27FC236}">
                  <a16:creationId xmlns:a16="http://schemas.microsoft.com/office/drawing/2014/main" id="{667D323A-C79E-47D3-AB8A-A94AF48C6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296" y="3969881"/>
              <a:ext cx="1009972" cy="42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1CE5AFE7-6E4E-4801-8114-669730BE08AA}"/>
                </a:ext>
              </a:extLst>
            </p:cNvPr>
            <p:cNvSpPr/>
            <p:nvPr/>
          </p:nvSpPr>
          <p:spPr>
            <a:xfrm>
              <a:off x="2074373" y="4370088"/>
              <a:ext cx="1867819" cy="235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68167">
                <a:defRPr/>
              </a:pPr>
              <a:r>
                <a:rPr lang="fr-FR" sz="1059" b="1" kern="0" dirty="0">
                  <a:solidFill>
                    <a:srgbClr val="000000"/>
                  </a:solidFill>
                  <a:latin typeface="Hind" panose="02000000000000000000"/>
                </a:rPr>
                <a:t>Nicolas </a:t>
              </a:r>
              <a:r>
                <a:rPr lang="fr-FR" sz="1059" b="1" kern="0" dirty="0" err="1">
                  <a:solidFill>
                    <a:srgbClr val="000000"/>
                  </a:solidFill>
                  <a:latin typeface="Hind" panose="02000000000000000000"/>
                </a:rPr>
                <a:t>Chamussy</a:t>
              </a:r>
              <a:r>
                <a:rPr lang="fr-FR" sz="1059" b="1" kern="0" dirty="0">
                  <a:solidFill>
                    <a:srgbClr val="000000"/>
                  </a:solidFill>
                  <a:latin typeface="Hind" panose="02000000000000000000"/>
                </a:rPr>
                <a:t> – CEO Nexter</a:t>
              </a:r>
            </a:p>
          </p:txBody>
        </p:sp>
      </p:grpSp>
      <p:sp>
        <p:nvSpPr>
          <p:cNvPr id="342" name="Freeform 286">
            <a:extLst>
              <a:ext uri="{FF2B5EF4-FFF2-40B4-BE49-F238E27FC236}">
                <a16:creationId xmlns:a16="http://schemas.microsoft.com/office/drawing/2014/main" id="{FEA3710C-50BF-4229-A321-AC0FBA384ECB}"/>
              </a:ext>
            </a:extLst>
          </p:cNvPr>
          <p:cNvSpPr>
            <a:spLocks/>
          </p:cNvSpPr>
          <p:nvPr/>
        </p:nvSpPr>
        <p:spPr bwMode="auto">
          <a:xfrm>
            <a:off x="3961313" y="4942034"/>
            <a:ext cx="343267" cy="250828"/>
          </a:xfrm>
          <a:custGeom>
            <a:avLst/>
            <a:gdLst>
              <a:gd name="T0" fmla="*/ 602 w 603"/>
              <a:gd name="T1" fmla="*/ 0 h 522"/>
              <a:gd name="T2" fmla="*/ 0 w 603"/>
              <a:gd name="T3" fmla="*/ 0 h 522"/>
              <a:gd name="T4" fmla="*/ 301 w 603"/>
              <a:gd name="T5" fmla="*/ 521 h 522"/>
              <a:gd name="T6" fmla="*/ 602 w 603"/>
              <a:gd name="T7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3" h="522">
                <a:moveTo>
                  <a:pt x="602" y="0"/>
                </a:moveTo>
                <a:lnTo>
                  <a:pt x="0" y="0"/>
                </a:lnTo>
                <a:lnTo>
                  <a:pt x="301" y="521"/>
                </a:lnTo>
                <a:lnTo>
                  <a:pt x="602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96819" tIns="48409" rIns="96819" bIns="48409" numCol="1" anchor="t" anchorCtr="0" compatLnSpc="1">
            <a:prstTxWarp prst="textNoShape">
              <a:avLst/>
            </a:prstTxWarp>
          </a:bodyPr>
          <a:lstStyle/>
          <a:p>
            <a:pPr defTabSz="968167">
              <a:defRPr/>
            </a:pPr>
            <a:endParaRPr lang="fr-FR" sz="1906" kern="0">
              <a:solidFill>
                <a:srgbClr val="000000"/>
              </a:solidFill>
              <a:latin typeface="Hind" panose="02000000000000000000"/>
            </a:endParaRPr>
          </a:p>
        </p:txBody>
      </p:sp>
      <p:sp>
        <p:nvSpPr>
          <p:cNvPr id="343" name="Freeform 286">
            <a:extLst>
              <a:ext uri="{FF2B5EF4-FFF2-40B4-BE49-F238E27FC236}">
                <a16:creationId xmlns:a16="http://schemas.microsoft.com/office/drawing/2014/main" id="{961A5A3D-70D0-429B-A020-997189F727B7}"/>
              </a:ext>
            </a:extLst>
          </p:cNvPr>
          <p:cNvSpPr>
            <a:spLocks/>
          </p:cNvSpPr>
          <p:nvPr/>
        </p:nvSpPr>
        <p:spPr bwMode="auto">
          <a:xfrm>
            <a:off x="4860128" y="4932216"/>
            <a:ext cx="343267" cy="250828"/>
          </a:xfrm>
          <a:custGeom>
            <a:avLst/>
            <a:gdLst>
              <a:gd name="T0" fmla="*/ 602 w 603"/>
              <a:gd name="T1" fmla="*/ 0 h 522"/>
              <a:gd name="T2" fmla="*/ 0 w 603"/>
              <a:gd name="T3" fmla="*/ 0 h 522"/>
              <a:gd name="T4" fmla="*/ 301 w 603"/>
              <a:gd name="T5" fmla="*/ 521 h 522"/>
              <a:gd name="T6" fmla="*/ 602 w 603"/>
              <a:gd name="T7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3" h="522">
                <a:moveTo>
                  <a:pt x="602" y="0"/>
                </a:moveTo>
                <a:lnTo>
                  <a:pt x="0" y="0"/>
                </a:lnTo>
                <a:lnTo>
                  <a:pt x="301" y="521"/>
                </a:lnTo>
                <a:lnTo>
                  <a:pt x="602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96819" tIns="48409" rIns="96819" bIns="48409" numCol="1" anchor="t" anchorCtr="0" compatLnSpc="1">
            <a:prstTxWarp prst="textNoShape">
              <a:avLst/>
            </a:prstTxWarp>
          </a:bodyPr>
          <a:lstStyle/>
          <a:p>
            <a:pPr defTabSz="968167">
              <a:defRPr/>
            </a:pPr>
            <a:endParaRPr lang="fr-FR" sz="1906" kern="0">
              <a:solidFill>
                <a:srgbClr val="000000"/>
              </a:solidFill>
              <a:latin typeface="Hind" panose="0200000000000000000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8E53ED9-740D-4E37-86A4-BB9856E0CF1C}"/>
              </a:ext>
            </a:extLst>
          </p:cNvPr>
          <p:cNvGrpSpPr/>
          <p:nvPr/>
        </p:nvGrpSpPr>
        <p:grpSpPr>
          <a:xfrm>
            <a:off x="3965051" y="4041116"/>
            <a:ext cx="1201957" cy="815903"/>
            <a:chOff x="1710633" y="3497007"/>
            <a:chExt cx="1135182" cy="770575"/>
          </a:xfrm>
        </p:grpSpPr>
        <p:sp>
          <p:nvSpPr>
            <p:cNvPr id="341" name="Freeform 8">
              <a:extLst>
                <a:ext uri="{FF2B5EF4-FFF2-40B4-BE49-F238E27FC236}">
                  <a16:creationId xmlns:a16="http://schemas.microsoft.com/office/drawing/2014/main" id="{E8B4F1D4-CE85-402E-84BC-21E005F16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633" y="3547583"/>
              <a:ext cx="1135182" cy="719999"/>
            </a:xfrm>
            <a:custGeom>
              <a:avLst/>
              <a:gdLst>
                <a:gd name="T0" fmla="*/ 0 w 6237"/>
                <a:gd name="T1" fmla="*/ 1679 h 1680"/>
                <a:gd name="T2" fmla="*/ 6236 w 6237"/>
                <a:gd name="T3" fmla="*/ 1679 h 1680"/>
                <a:gd name="T4" fmla="*/ 6236 w 6237"/>
                <a:gd name="T5" fmla="*/ 0 h 1680"/>
                <a:gd name="T6" fmla="*/ 0 w 6237"/>
                <a:gd name="T7" fmla="*/ 0 h 1680"/>
                <a:gd name="T8" fmla="*/ 0 w 6237"/>
                <a:gd name="T9" fmla="*/ 167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7" h="1680">
                  <a:moveTo>
                    <a:pt x="0" y="1679"/>
                  </a:moveTo>
                  <a:lnTo>
                    <a:pt x="6236" y="1679"/>
                  </a:lnTo>
                  <a:lnTo>
                    <a:pt x="6236" y="0"/>
                  </a:lnTo>
                  <a:lnTo>
                    <a:pt x="0" y="0"/>
                  </a:lnTo>
                  <a:lnTo>
                    <a:pt x="0" y="167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xtLst/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pPr defTabSz="968167">
                <a:defRPr/>
              </a:pPr>
              <a:endParaRPr lang="fr-FR" sz="1906" kern="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03" name="Image 402">
              <a:extLst>
                <a:ext uri="{FF2B5EF4-FFF2-40B4-BE49-F238E27FC236}">
                  <a16:creationId xmlns:a16="http://schemas.microsoft.com/office/drawing/2014/main" id="{BF38BE6F-C568-4F3B-B0BE-67E7513CB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1012" y="3497007"/>
              <a:ext cx="794425" cy="721682"/>
            </a:xfrm>
            <a:prstGeom prst="rect">
              <a:avLst/>
            </a:prstGeom>
          </p:spPr>
        </p:pic>
      </p:grpSp>
      <p:sp>
        <p:nvSpPr>
          <p:cNvPr id="132" name="Freeform 286">
            <a:extLst>
              <a:ext uri="{FF2B5EF4-FFF2-40B4-BE49-F238E27FC236}">
                <a16:creationId xmlns:a16="http://schemas.microsoft.com/office/drawing/2014/main" id="{924CC5DE-C9A2-4D9C-BDA7-F08986773693}"/>
              </a:ext>
            </a:extLst>
          </p:cNvPr>
          <p:cNvSpPr>
            <a:spLocks/>
          </p:cNvSpPr>
          <p:nvPr/>
        </p:nvSpPr>
        <p:spPr bwMode="auto">
          <a:xfrm>
            <a:off x="4363316" y="3824121"/>
            <a:ext cx="405429" cy="256226"/>
          </a:xfrm>
          <a:custGeom>
            <a:avLst/>
            <a:gdLst>
              <a:gd name="T0" fmla="*/ 602 w 603"/>
              <a:gd name="T1" fmla="*/ 0 h 522"/>
              <a:gd name="T2" fmla="*/ 0 w 603"/>
              <a:gd name="T3" fmla="*/ 0 h 522"/>
              <a:gd name="T4" fmla="*/ 301 w 603"/>
              <a:gd name="T5" fmla="*/ 521 h 522"/>
              <a:gd name="T6" fmla="*/ 602 w 603"/>
              <a:gd name="T7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3" h="522">
                <a:moveTo>
                  <a:pt x="602" y="0"/>
                </a:moveTo>
                <a:lnTo>
                  <a:pt x="0" y="0"/>
                </a:lnTo>
                <a:lnTo>
                  <a:pt x="301" y="521"/>
                </a:lnTo>
                <a:lnTo>
                  <a:pt x="60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6819" tIns="48409" rIns="96819" bIns="48409" numCol="1" anchor="t" anchorCtr="0" compatLnSpc="1">
            <a:prstTxWarp prst="textNoShape">
              <a:avLst/>
            </a:prstTxWarp>
          </a:bodyPr>
          <a:lstStyle/>
          <a:p>
            <a:endParaRPr lang="fr-FR" sz="1906">
              <a:latin typeface="Hind" panose="02000000000000000000"/>
            </a:endParaRPr>
          </a:p>
        </p:txBody>
      </p:sp>
      <p:sp>
        <p:nvSpPr>
          <p:cNvPr id="346" name="Freeform 141">
            <a:extLst>
              <a:ext uri="{FF2B5EF4-FFF2-40B4-BE49-F238E27FC236}">
                <a16:creationId xmlns:a16="http://schemas.microsoft.com/office/drawing/2014/main" id="{200FBF6A-703B-4605-B8FA-B07C36CAF028}"/>
              </a:ext>
            </a:extLst>
          </p:cNvPr>
          <p:cNvSpPr>
            <a:spLocks/>
          </p:cNvSpPr>
          <p:nvPr/>
        </p:nvSpPr>
        <p:spPr bwMode="auto">
          <a:xfrm>
            <a:off x="3537335" y="2612720"/>
            <a:ext cx="2057389" cy="442928"/>
          </a:xfrm>
          <a:custGeom>
            <a:avLst/>
            <a:gdLst>
              <a:gd name="T0" fmla="*/ 0 w 2703"/>
              <a:gd name="T1" fmla="*/ 1984 h 1985"/>
              <a:gd name="T2" fmla="*/ 2702 w 2703"/>
              <a:gd name="T3" fmla="*/ 1984 h 1985"/>
              <a:gd name="T4" fmla="*/ 2702 w 2703"/>
              <a:gd name="T5" fmla="*/ 0 h 1985"/>
              <a:gd name="T6" fmla="*/ 0 w 2703"/>
              <a:gd name="T7" fmla="*/ 0 h 1985"/>
              <a:gd name="T8" fmla="*/ 0 w 2703"/>
              <a:gd name="T9" fmla="*/ 1984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3" h="1985">
                <a:moveTo>
                  <a:pt x="0" y="1984"/>
                </a:moveTo>
                <a:lnTo>
                  <a:pt x="2702" y="1984"/>
                </a:lnTo>
                <a:lnTo>
                  <a:pt x="2702" y="0"/>
                </a:lnTo>
                <a:lnTo>
                  <a:pt x="0" y="0"/>
                </a:lnTo>
                <a:lnTo>
                  <a:pt x="0" y="19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819" tIns="48409" rIns="96819" bIns="4840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71" b="1" dirty="0">
                <a:latin typeface="Hind" panose="02000000000000000000"/>
              </a:rPr>
              <a:t>CEO KNDS</a:t>
            </a:r>
          </a:p>
          <a:p>
            <a:pPr algn="ctr"/>
            <a:r>
              <a:rPr lang="fr-FR" sz="1271" b="1" dirty="0">
                <a:latin typeface="Hind" panose="02000000000000000000"/>
              </a:rPr>
              <a:t>Frank Haun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C93C92-5BFA-4940-8E17-3BB0E77A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5938-FBF5-4F0C-816F-42D162BA155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32DEA3F6-0322-4BCD-9D9E-30F1BE5DD176}"/>
              </a:ext>
            </a:extLst>
          </p:cNvPr>
          <p:cNvSpPr txBox="1">
            <a:spLocks/>
          </p:cNvSpPr>
          <p:nvPr/>
        </p:nvSpPr>
        <p:spPr>
          <a:xfrm>
            <a:off x="335200" y="310434"/>
            <a:ext cx="2052743" cy="16359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kern="1200">
                <a:solidFill>
                  <a:srgbClr val="6B6E6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CORPORATE – MARS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09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01E9FDAC-8141-465A-994E-B91AB48F8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06" y="1705970"/>
            <a:ext cx="7220691" cy="408449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3BE0242-43F6-40A9-A954-2EE0E9DF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CHIFFRES CLÉS 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9A1C14-1DCE-406E-A0A1-44A1B9D07C24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r 33">
            <a:extLst>
              <a:ext uri="{FF2B5EF4-FFF2-40B4-BE49-F238E27FC236}">
                <a16:creationId xmlns:a16="http://schemas.microsoft.com/office/drawing/2014/main" id="{8F79DA93-9FD6-463D-B607-6A3E093EB70A}"/>
              </a:ext>
            </a:extLst>
          </p:cNvPr>
          <p:cNvGrpSpPr/>
          <p:nvPr/>
        </p:nvGrpSpPr>
        <p:grpSpPr>
          <a:xfrm>
            <a:off x="7324470" y="4232219"/>
            <a:ext cx="1484330" cy="850022"/>
            <a:chOff x="4054875" y="5635218"/>
            <a:chExt cx="1855608" cy="101720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822FE18-2C92-4E25-A1C3-B10CEE12DCC9}"/>
                </a:ext>
              </a:extLst>
            </p:cNvPr>
            <p:cNvSpPr txBox="1"/>
            <p:nvPr/>
          </p:nvSpPr>
          <p:spPr>
            <a:xfrm>
              <a:off x="4768228" y="5840470"/>
              <a:ext cx="1142255" cy="80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69" b="1" dirty="0">
                  <a:solidFill>
                    <a:srgbClr val="D81E04"/>
                  </a:solidFill>
                  <a:latin typeface="Hind"/>
                </a:rPr>
                <a:t>10,7G€</a:t>
              </a:r>
            </a:p>
            <a:p>
              <a:pPr>
                <a:lnSpc>
                  <a:spcPct val="85000"/>
                </a:lnSpc>
              </a:pPr>
              <a:r>
                <a:rPr lang="en-US" sz="918" dirty="0">
                  <a:solidFill>
                    <a:srgbClr val="343434"/>
                  </a:solidFill>
                  <a:latin typeface="Hind"/>
                </a:rPr>
                <a:t>Carnet de </a:t>
              </a:r>
              <a:r>
                <a:rPr lang="en-US" sz="918" dirty="0" err="1">
                  <a:solidFill>
                    <a:srgbClr val="343434"/>
                  </a:solidFill>
                  <a:latin typeface="Hind"/>
                </a:rPr>
                <a:t>commandes</a:t>
              </a:r>
              <a:r>
                <a:rPr lang="en-US" sz="918" dirty="0">
                  <a:solidFill>
                    <a:srgbClr val="343434"/>
                  </a:solidFill>
                  <a:latin typeface="Hind"/>
                </a:rPr>
                <a:t> (</a:t>
              </a:r>
              <a:r>
                <a:rPr lang="en-US" sz="918" dirty="0" err="1">
                  <a:solidFill>
                    <a:srgbClr val="343434"/>
                  </a:solidFill>
                  <a:latin typeface="Hind"/>
                </a:rPr>
                <a:t>fermes</a:t>
              </a:r>
              <a:r>
                <a:rPr lang="en-US" sz="918" dirty="0">
                  <a:solidFill>
                    <a:srgbClr val="343434"/>
                  </a:solidFill>
                  <a:latin typeface="Hind"/>
                </a:rPr>
                <a:t>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737359-4248-44C3-A4EE-4DBD02EA3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4875" y="5635218"/>
              <a:ext cx="1739301" cy="101720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1" dirty="0">
                <a:solidFill>
                  <a:prstClr val="white"/>
                </a:solidFill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CDDCC3D-9436-4BA8-ABBF-F81452A7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187" y="5725969"/>
              <a:ext cx="642360" cy="739873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6A3518C-0A9D-41A2-8EC0-9354267A8A4A}"/>
              </a:ext>
            </a:extLst>
          </p:cNvPr>
          <p:cNvGrpSpPr/>
          <p:nvPr/>
        </p:nvGrpSpPr>
        <p:grpSpPr>
          <a:xfrm>
            <a:off x="7324469" y="5169659"/>
            <a:ext cx="1391294" cy="850024"/>
            <a:chOff x="5311922" y="4428969"/>
            <a:chExt cx="1206542" cy="80151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C705210-9039-4914-AFDD-3F7D37588150}"/>
                </a:ext>
              </a:extLst>
            </p:cNvPr>
            <p:cNvSpPr txBox="1"/>
            <p:nvPr/>
          </p:nvSpPr>
          <p:spPr>
            <a:xfrm>
              <a:off x="5747085" y="4569713"/>
              <a:ext cx="696364" cy="41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669" b="1" dirty="0">
                  <a:solidFill>
                    <a:srgbClr val="D81E04"/>
                  </a:solidFill>
                  <a:latin typeface="Hind"/>
                </a:rPr>
                <a:t>2,7G€</a:t>
              </a:r>
            </a:p>
            <a:p>
              <a:pPr>
                <a:lnSpc>
                  <a:spcPct val="85000"/>
                </a:lnSpc>
              </a:pPr>
              <a:r>
                <a:rPr lang="de-DE" sz="918" dirty="0">
                  <a:solidFill>
                    <a:srgbClr val="343434"/>
                  </a:solidFill>
                  <a:latin typeface="Hind"/>
                </a:rPr>
                <a:t>CA 2021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E9FA43-2204-4689-AF04-E6506F3DE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1922" y="4428969"/>
              <a:ext cx="1206542" cy="80151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1" dirty="0">
                <a:solidFill>
                  <a:prstClr val="white"/>
                </a:solidFill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169F550-845D-4FE5-88A0-000F8492F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4410" y="4538851"/>
              <a:ext cx="352381" cy="476947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9AFB8CB-858A-4E22-9688-0C9D36C6F72F}"/>
              </a:ext>
            </a:extLst>
          </p:cNvPr>
          <p:cNvGrpSpPr/>
          <p:nvPr/>
        </p:nvGrpSpPr>
        <p:grpSpPr>
          <a:xfrm>
            <a:off x="7324469" y="3297284"/>
            <a:ext cx="1407366" cy="850024"/>
            <a:chOff x="2343673" y="4428970"/>
            <a:chExt cx="1393980" cy="80151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1D95E2C-5737-4152-8BC7-D504703AA541}"/>
                </a:ext>
              </a:extLst>
            </p:cNvPr>
            <p:cNvSpPr txBox="1"/>
            <p:nvPr/>
          </p:nvSpPr>
          <p:spPr>
            <a:xfrm>
              <a:off x="3043461" y="4569713"/>
              <a:ext cx="694192" cy="41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fi-FI" sz="1669" b="1" dirty="0">
                  <a:solidFill>
                    <a:srgbClr val="D81E04"/>
                  </a:solidFill>
                  <a:latin typeface="Hind"/>
                </a:rPr>
                <a:t>8 767</a:t>
              </a:r>
            </a:p>
            <a:p>
              <a:pPr>
                <a:lnSpc>
                  <a:spcPct val="85000"/>
                </a:lnSpc>
              </a:pPr>
              <a:r>
                <a:rPr lang="fi-FI" sz="918" dirty="0">
                  <a:solidFill>
                    <a:srgbClr val="343434"/>
                  </a:solidFill>
                  <a:latin typeface="Hind"/>
                </a:rPr>
                <a:t>employés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738820-B955-41ED-BAD5-3A3FD7E077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3673" y="4428970"/>
              <a:ext cx="1370505" cy="80151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1" dirty="0">
                <a:solidFill>
                  <a:prstClr val="white"/>
                </a:solidFill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E241D40-1512-4327-99F1-B80ABEC96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7123" y="4557531"/>
              <a:ext cx="589678" cy="395371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3822AF2-E53F-4817-9DCC-601DC47730D9}"/>
              </a:ext>
            </a:extLst>
          </p:cNvPr>
          <p:cNvGrpSpPr/>
          <p:nvPr/>
        </p:nvGrpSpPr>
        <p:grpSpPr>
          <a:xfrm>
            <a:off x="7324469" y="1517839"/>
            <a:ext cx="1391363" cy="848660"/>
            <a:chOff x="938719" y="4428967"/>
            <a:chExt cx="1314065" cy="80151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0351917-AD3E-4E0A-B4A7-220D4E8880E6}"/>
                </a:ext>
              </a:extLst>
            </p:cNvPr>
            <p:cNvSpPr txBox="1"/>
            <p:nvPr/>
          </p:nvSpPr>
          <p:spPr>
            <a:xfrm>
              <a:off x="995489" y="4569712"/>
              <a:ext cx="1257295" cy="41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1669" b="1" dirty="0">
                  <a:solidFill>
                    <a:srgbClr val="D81E04"/>
                  </a:solidFill>
                  <a:latin typeface="Hind"/>
                </a:rPr>
                <a:t>17 </a:t>
              </a:r>
              <a:r>
                <a:rPr lang="fr-FR" sz="918" dirty="0">
                  <a:solidFill>
                    <a:srgbClr val="343434"/>
                  </a:solidFill>
                  <a:latin typeface="Hind"/>
                </a:rPr>
                <a:t>sites</a:t>
              </a:r>
            </a:p>
            <a:p>
              <a:pPr algn="r">
                <a:lnSpc>
                  <a:spcPct val="85000"/>
                </a:lnSpc>
              </a:pPr>
              <a:r>
                <a:rPr lang="fr-FR" sz="918" dirty="0">
                  <a:solidFill>
                    <a:srgbClr val="343434"/>
                  </a:solidFill>
                  <a:latin typeface="Hind"/>
                </a:rPr>
                <a:t>Hors FR-GE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1334F87-91DD-4B72-AA27-73B6BA35FC2D}"/>
                </a:ext>
              </a:extLst>
            </p:cNvPr>
            <p:cNvGrpSpPr/>
            <p:nvPr/>
          </p:nvGrpSpPr>
          <p:grpSpPr>
            <a:xfrm>
              <a:off x="1047808" y="4606646"/>
              <a:ext cx="324769" cy="291034"/>
              <a:chOff x="754596" y="5426652"/>
              <a:chExt cx="412163" cy="369350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35685D4D-6F94-42DE-ACD2-EBD2A17B5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596" y="5564178"/>
                <a:ext cx="412163" cy="231824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AEDE552D-9997-4C2D-AEE0-BD420E3A1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8041" y="5426652"/>
                <a:ext cx="152400" cy="217434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83FB81-9515-47AD-B2A2-9C2B108932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719" y="4428967"/>
              <a:ext cx="1314000" cy="80151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1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F5B4CAB-5F04-4F80-977C-1BE67042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5938-FBF5-4F0C-816F-42D162BA1559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777A627-2AF8-4484-A0B1-55343349FB9A}"/>
              </a:ext>
            </a:extLst>
          </p:cNvPr>
          <p:cNvGrpSpPr/>
          <p:nvPr/>
        </p:nvGrpSpPr>
        <p:grpSpPr>
          <a:xfrm>
            <a:off x="7340541" y="2403377"/>
            <a:ext cx="1391294" cy="848660"/>
            <a:chOff x="938719" y="4404526"/>
            <a:chExt cx="1314000" cy="801512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55A2323-CF94-416F-9652-F900B20FE99B}"/>
                </a:ext>
              </a:extLst>
            </p:cNvPr>
            <p:cNvSpPr txBox="1"/>
            <p:nvPr/>
          </p:nvSpPr>
          <p:spPr>
            <a:xfrm>
              <a:off x="1235221" y="4569955"/>
              <a:ext cx="994854" cy="52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1669" b="1" dirty="0">
                  <a:solidFill>
                    <a:srgbClr val="D81E04"/>
                  </a:solidFill>
                  <a:latin typeface="Hind"/>
                </a:rPr>
                <a:t>18 </a:t>
              </a:r>
              <a:r>
                <a:rPr lang="fr-FR" sz="918" dirty="0">
                  <a:solidFill>
                    <a:srgbClr val="343434"/>
                  </a:solidFill>
                  <a:latin typeface="Hind"/>
                </a:rPr>
                <a:t>sites</a:t>
              </a:r>
            </a:p>
            <a:p>
              <a:pPr algn="r">
                <a:lnSpc>
                  <a:spcPct val="85000"/>
                </a:lnSpc>
              </a:pPr>
              <a:r>
                <a:rPr lang="fr-FR" sz="918" dirty="0">
                  <a:solidFill>
                    <a:srgbClr val="343434"/>
                  </a:solidFill>
                  <a:latin typeface="Hind"/>
                </a:rPr>
                <a:t>France et Allemagne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65E571E-4EDE-42DD-9E2E-5A5C4E5E92C8}"/>
                </a:ext>
              </a:extLst>
            </p:cNvPr>
            <p:cNvGrpSpPr/>
            <p:nvPr/>
          </p:nvGrpSpPr>
          <p:grpSpPr>
            <a:xfrm>
              <a:off x="1047808" y="4606646"/>
              <a:ext cx="324769" cy="291034"/>
              <a:chOff x="754596" y="5426652"/>
              <a:chExt cx="412163" cy="369350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490300B8-CAE3-4D93-81DA-FD5BFF91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596" y="5564178"/>
                <a:ext cx="412163" cy="231824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4AF39114-E0F0-4C5C-BD2F-DE41C1948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8041" y="5426652"/>
                <a:ext cx="152400" cy="217434"/>
              </a:xfrm>
              <a:prstGeom prst="rect">
                <a:avLst/>
              </a:prstGeom>
            </p:spPr>
          </p:pic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E3DA5B-EC13-4EF0-8816-5EB3AD990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719" y="4404526"/>
              <a:ext cx="1314000" cy="80151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1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845F3FF7-2E3C-40F6-86FD-B780447E0057}"/>
              </a:ext>
            </a:extLst>
          </p:cNvPr>
          <p:cNvSpPr txBox="1">
            <a:spLocks/>
          </p:cNvSpPr>
          <p:nvPr/>
        </p:nvSpPr>
        <p:spPr>
          <a:xfrm>
            <a:off x="335200" y="310434"/>
            <a:ext cx="2052743" cy="16359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kern="1200">
                <a:solidFill>
                  <a:srgbClr val="6B6E6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CORPORATE – MARS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23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PROGRAMMES KNDS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DA398-D6CC-428A-A654-0616D74F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5938-FBF5-4F0C-816F-42D162BA155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BAAF7B-FA26-49D5-8CF0-EC336DC3FCE8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6E5C9501-E13C-492A-ABC3-6E9A0C258E61}"/>
              </a:ext>
            </a:extLst>
          </p:cNvPr>
          <p:cNvSpPr txBox="1">
            <a:spLocks/>
          </p:cNvSpPr>
          <p:nvPr/>
        </p:nvSpPr>
        <p:spPr>
          <a:xfrm>
            <a:off x="549192" y="1667176"/>
            <a:ext cx="1809206" cy="2075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92" b="1">
                <a:latin typeface="+mj-lt"/>
                <a:ea typeface="+mn-ea"/>
                <a:cs typeface="Hind Medium" panose="02000000000000000000" pitchFamily="2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71" noProof="1">
                <a:solidFill>
                  <a:srgbClr val="FF0000"/>
                </a:solidFill>
              </a:rPr>
              <a:t>MGCS</a:t>
            </a:r>
          </a:p>
        </p:txBody>
      </p: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E4E79797-D4C3-4DA9-A647-E46D36FE0C01}"/>
              </a:ext>
            </a:extLst>
          </p:cNvPr>
          <p:cNvSpPr txBox="1">
            <a:spLocks/>
          </p:cNvSpPr>
          <p:nvPr/>
        </p:nvSpPr>
        <p:spPr>
          <a:xfrm>
            <a:off x="4695228" y="1667176"/>
            <a:ext cx="3847565" cy="5073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92" b="1">
                <a:latin typeface="+mj-lt"/>
                <a:ea typeface="+mn-ea"/>
                <a:cs typeface="Hind Medium" panose="02000000000000000000" pitchFamily="2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71" noProof="1">
                <a:solidFill>
                  <a:srgbClr val="FF0000"/>
                </a:solidFill>
              </a:rPr>
              <a:t>QUALIFICATION DES MUNITIONS NEXTER DANS LES SYSTÈMES KMW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8F84175-2810-44CB-B3FE-F2528ADDC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92" y="2291464"/>
            <a:ext cx="3916534" cy="21611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4A43B64-D28F-405B-B676-E1A8D6C29E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229" y="2291465"/>
            <a:ext cx="4148202" cy="2161130"/>
          </a:xfrm>
          <a:prstGeom prst="rect">
            <a:avLst/>
          </a:prstGeom>
        </p:spPr>
      </p:pic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C87D6CE2-684C-4BC0-BE9B-662724420D46}"/>
              </a:ext>
            </a:extLst>
          </p:cNvPr>
          <p:cNvSpPr txBox="1">
            <a:spLocks/>
          </p:cNvSpPr>
          <p:nvPr/>
        </p:nvSpPr>
        <p:spPr>
          <a:xfrm>
            <a:off x="335200" y="310434"/>
            <a:ext cx="2052743" cy="16359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kern="1200">
                <a:solidFill>
                  <a:srgbClr val="6B6E6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CORPORATE – MARS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66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718C04-94DD-4D13-981E-19AB9D25FA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B93B8C-C0FB-4438-86B6-D25DA6D34A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85332" y="2294420"/>
            <a:ext cx="2745635" cy="442759"/>
          </a:xfrm>
        </p:spPr>
        <p:txBody>
          <a:bodyPr/>
          <a:lstStyle/>
          <a:p>
            <a:r>
              <a:rPr lang="fr-FR" dirty="0"/>
              <a:t>MGCS</a:t>
            </a:r>
          </a:p>
          <a:p>
            <a:r>
              <a:rPr lang="fr-FR" dirty="0"/>
              <a:t>Ou en est-on?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5F0387-9B49-408B-8669-A71115A0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89" y="423251"/>
            <a:ext cx="2228359" cy="22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4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116290" y="6020995"/>
            <a:ext cx="270193" cy="30462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0571BA-1944-408E-9B73-D863C3AD8CDF}" type="slidenum">
              <a:rPr lang="fr-FR" smtClean="0">
                <a:solidFill>
                  <a:srgbClr val="343434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34343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22776" y="528096"/>
            <a:ext cx="3698448" cy="4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36" b="1" u="sng" cap="all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CALENDRIER GENERAL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874" y="1240415"/>
            <a:ext cx="6868608" cy="45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76421" y="5748607"/>
            <a:ext cx="1415772" cy="323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1" dirty="0">
                <a:solidFill>
                  <a:srgbClr val="FF0000"/>
                </a:solidFill>
                <a:ea typeface="MS PGothic" pitchFamily="34" charset="-128"/>
              </a:rPr>
              <a:t>Etudes techno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8633" y="5747737"/>
            <a:ext cx="1938351" cy="323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1" dirty="0">
                <a:solidFill>
                  <a:srgbClr val="FF0000"/>
                </a:solidFill>
                <a:ea typeface="MS PGothic" pitchFamily="34" charset="-128"/>
              </a:rPr>
              <a:t>Démonstrateur </a:t>
            </a:r>
            <a:r>
              <a:rPr lang="fr-FR" sz="1501" dirty="0" err="1">
                <a:solidFill>
                  <a:srgbClr val="FF0000"/>
                </a:solidFill>
                <a:ea typeface="MS PGothic" pitchFamily="34" charset="-128"/>
              </a:rPr>
              <a:t>Syst</a:t>
            </a:r>
            <a:r>
              <a:rPr lang="fr-FR" sz="1501" dirty="0">
                <a:solidFill>
                  <a:srgbClr val="FF0000"/>
                </a:solidFill>
                <a:ea typeface="MS PGothic" pitchFamily="34" charset="-128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62132" y="5741129"/>
            <a:ext cx="1140056" cy="323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1" dirty="0">
                <a:solidFill>
                  <a:srgbClr val="FF0000"/>
                </a:solidFill>
                <a:ea typeface="MS PGothic" pitchFamily="34" charset="-128"/>
              </a:rPr>
              <a:t>Réalisation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450195" y="5773317"/>
            <a:ext cx="2328424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810406" y="5773317"/>
            <a:ext cx="1915188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</p:cNvCxnSpPr>
          <p:nvPr/>
        </p:nvCxnSpPr>
        <p:spPr>
          <a:xfrm>
            <a:off x="6725594" y="5760569"/>
            <a:ext cx="221422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358438" y="5756339"/>
            <a:ext cx="575542" cy="323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1" dirty="0">
                <a:solidFill>
                  <a:srgbClr val="FF0000"/>
                </a:solidFill>
                <a:ea typeface="MS PGothic" pitchFamily="34" charset="-128"/>
              </a:rPr>
              <a:t>ETO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226382" y="5772448"/>
            <a:ext cx="810577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87874" y="2115523"/>
            <a:ext cx="6868608" cy="1504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1"/>
          </a:p>
        </p:txBody>
      </p:sp>
      <p:sp>
        <p:nvSpPr>
          <p:cNvPr id="26" name="Rectangle 25"/>
          <p:cNvSpPr/>
          <p:nvPr/>
        </p:nvSpPr>
        <p:spPr>
          <a:xfrm>
            <a:off x="1187874" y="4510391"/>
            <a:ext cx="6868608" cy="123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1"/>
          </a:p>
        </p:txBody>
      </p:sp>
      <p:cxnSp>
        <p:nvCxnSpPr>
          <p:cNvPr id="5" name="Connecteur droit 4"/>
          <p:cNvCxnSpPr/>
          <p:nvPr/>
        </p:nvCxnSpPr>
        <p:spPr>
          <a:xfrm>
            <a:off x="2450194" y="1356490"/>
            <a:ext cx="15894" cy="463088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794512" y="1356490"/>
            <a:ext cx="15894" cy="463088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17647" y="1356490"/>
            <a:ext cx="15894" cy="463088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036959" y="1390123"/>
            <a:ext cx="15894" cy="463088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66089" y="4618347"/>
            <a:ext cx="2344317" cy="23208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2" dirty="0"/>
              <a:t>System Archi Design </a:t>
            </a:r>
            <a:r>
              <a:rPr lang="fr-FR" sz="1002" dirty="0" err="1"/>
              <a:t>Studies</a:t>
            </a:r>
            <a:r>
              <a:rPr lang="fr-FR" sz="1002" dirty="0"/>
              <a:t> (SADS)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89390" y="5042372"/>
            <a:ext cx="2202324" cy="23208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2" dirty="0"/>
              <a:t>Main Techno </a:t>
            </a:r>
            <a:r>
              <a:rPr lang="fr-FR" sz="1002" dirty="0" err="1"/>
              <a:t>Demonstrators</a:t>
            </a:r>
            <a:r>
              <a:rPr lang="fr-FR" sz="1002" dirty="0"/>
              <a:t> (MTD)</a:t>
            </a:r>
          </a:p>
        </p:txBody>
      </p:sp>
      <p:sp>
        <p:nvSpPr>
          <p:cNvPr id="28" name="ZoneTexte 27"/>
          <p:cNvSpPr txBox="1"/>
          <p:nvPr/>
        </p:nvSpPr>
        <p:spPr>
          <a:xfrm rot="964762">
            <a:off x="6868858" y="1035794"/>
            <a:ext cx="1448669" cy="708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35" dirty="0">
                <a:solidFill>
                  <a:srgbClr val="FF0000"/>
                </a:solidFill>
              </a:rPr>
              <a:t>(extrait LOI FRA-DEU juin 2018)</a:t>
            </a:r>
          </a:p>
        </p:txBody>
      </p:sp>
      <p:sp>
        <p:nvSpPr>
          <p:cNvPr id="29" name="Gleichschenkliges Dreieck 48"/>
          <p:cNvSpPr/>
          <p:nvPr/>
        </p:nvSpPr>
        <p:spPr>
          <a:xfrm>
            <a:off x="3931831" y="1983723"/>
            <a:ext cx="173735" cy="1614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915">
              <a:defRPr/>
            </a:pPr>
            <a:endParaRPr lang="de-DE" sz="15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extfeld 49"/>
          <p:cNvSpPr txBox="1"/>
          <p:nvPr/>
        </p:nvSpPr>
        <p:spPr>
          <a:xfrm>
            <a:off x="3633814" y="2138833"/>
            <a:ext cx="813959" cy="37484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762915">
              <a:defRPr/>
            </a:pPr>
            <a:r>
              <a:rPr lang="de-DE" sz="918" dirty="0">
                <a:solidFill>
                  <a:srgbClr val="FF0000"/>
                </a:solidFill>
                <a:latin typeface="Arial"/>
              </a:rPr>
              <a:t>Mid </a:t>
            </a:r>
            <a:r>
              <a:rPr lang="de-DE" sz="918" dirty="0" err="1">
                <a:solidFill>
                  <a:srgbClr val="FF0000"/>
                </a:solidFill>
                <a:latin typeface="Arial"/>
              </a:rPr>
              <a:t>term</a:t>
            </a:r>
            <a:r>
              <a:rPr lang="de-DE" sz="918" dirty="0">
                <a:solidFill>
                  <a:srgbClr val="FF0000"/>
                </a:solidFill>
                <a:latin typeface="Arial"/>
              </a:rPr>
              <a:t> Milestone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EF9828-9F9B-4316-85CB-E50F161901EB}"/>
              </a:ext>
            </a:extLst>
          </p:cNvPr>
          <p:cNvGrpSpPr/>
          <p:nvPr/>
        </p:nvGrpSpPr>
        <p:grpSpPr>
          <a:xfrm>
            <a:off x="3119718" y="1520983"/>
            <a:ext cx="799981" cy="3398719"/>
            <a:chOff x="4631557" y="1541098"/>
            <a:chExt cx="755538" cy="3249816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FEDF8DC-B9C2-4C1E-AE1C-4CB5A7DDBAB3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5009326" y="1776839"/>
              <a:ext cx="0" cy="3014075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63">
              <a:extLst>
                <a:ext uri="{FF2B5EF4-FFF2-40B4-BE49-F238E27FC236}">
                  <a16:creationId xmlns:a16="http://schemas.microsoft.com/office/drawing/2014/main" id="{2712E348-28AB-4D90-8052-434DD8D21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1557" y="1541098"/>
              <a:ext cx="755538" cy="2357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Blip>
                  <a:blip r:embed="rId4"/>
                </a:buBlip>
                <a:defRPr sz="24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Blip>
                  <a:blip r:embed="rId5"/>
                </a:buBlip>
                <a:defRPr sz="20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News Gothic MT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002">
                  <a:solidFill>
                    <a:srgbClr val="FF0000"/>
                  </a:solidFill>
                  <a:latin typeface="Palatino Linotype" panose="02040502050505030304" pitchFamily="18" charset="0"/>
                </a:rPr>
                <a:t> update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F7389A33-A433-450C-B04F-0874112304BC}"/>
              </a:ext>
            </a:extLst>
          </p:cNvPr>
          <p:cNvSpPr txBox="1"/>
          <p:nvPr/>
        </p:nvSpPr>
        <p:spPr>
          <a:xfrm>
            <a:off x="2426354" y="6010835"/>
            <a:ext cx="4592924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9" dirty="0"/>
              <a:t>TDP = </a:t>
            </a:r>
            <a:r>
              <a:rPr lang="fr-FR" sz="1059" dirty="0" err="1"/>
              <a:t>Technical</a:t>
            </a:r>
            <a:r>
              <a:rPr lang="fr-FR" sz="1059" dirty="0"/>
              <a:t> </a:t>
            </a:r>
            <a:r>
              <a:rPr lang="fr-FR" sz="1059" dirty="0" err="1"/>
              <a:t>Demonstrator</a:t>
            </a:r>
            <a:r>
              <a:rPr lang="fr-FR" sz="1059" dirty="0"/>
              <a:t> Phase / FSD = Full System </a:t>
            </a:r>
            <a:r>
              <a:rPr lang="fr-FR" sz="1059" dirty="0" err="1"/>
              <a:t>Demonstrator</a:t>
            </a:r>
            <a:endParaRPr lang="fr-FR" sz="1059" dirty="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29B4C34-4A8D-45F6-8557-C06D42C48CB2}"/>
              </a:ext>
            </a:extLst>
          </p:cNvPr>
          <p:cNvCxnSpPr>
            <a:cxnSpLocks/>
          </p:cNvCxnSpPr>
          <p:nvPr/>
        </p:nvCxnSpPr>
        <p:spPr>
          <a:xfrm>
            <a:off x="3519708" y="5373474"/>
            <a:ext cx="0" cy="415812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E5EE52D-261C-4917-B6F1-E56A0B2CD999}"/>
              </a:ext>
            </a:extLst>
          </p:cNvPr>
          <p:cNvCxnSpPr>
            <a:cxnSpLocks/>
          </p:cNvCxnSpPr>
          <p:nvPr/>
        </p:nvCxnSpPr>
        <p:spPr>
          <a:xfrm>
            <a:off x="2961473" y="5008482"/>
            <a:ext cx="0" cy="364992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BDE0F2F-EA6E-4C9C-97BE-E46522430E73}"/>
              </a:ext>
            </a:extLst>
          </p:cNvPr>
          <p:cNvCxnSpPr>
            <a:cxnSpLocks/>
          </p:cNvCxnSpPr>
          <p:nvPr/>
        </p:nvCxnSpPr>
        <p:spPr>
          <a:xfrm>
            <a:off x="2947365" y="5373474"/>
            <a:ext cx="572343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9FA453E-4E5C-405C-9C11-E0334B914A01}"/>
              </a:ext>
            </a:extLst>
          </p:cNvPr>
          <p:cNvCxnSpPr>
            <a:cxnSpLocks/>
          </p:cNvCxnSpPr>
          <p:nvPr/>
        </p:nvCxnSpPr>
        <p:spPr>
          <a:xfrm>
            <a:off x="2947365" y="5008482"/>
            <a:ext cx="572343" cy="0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F262594-E11B-4642-BDFF-407E52B88E28}"/>
              </a:ext>
            </a:extLst>
          </p:cNvPr>
          <p:cNvCxnSpPr>
            <a:cxnSpLocks/>
          </p:cNvCxnSpPr>
          <p:nvPr/>
        </p:nvCxnSpPr>
        <p:spPr>
          <a:xfrm>
            <a:off x="4172505" y="1931207"/>
            <a:ext cx="0" cy="3769299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9C2DADA8-661E-4C73-AE29-4888F604825B}"/>
              </a:ext>
            </a:extLst>
          </p:cNvPr>
          <p:cNvSpPr/>
          <p:nvPr/>
        </p:nvSpPr>
        <p:spPr>
          <a:xfrm>
            <a:off x="3138384" y="5277054"/>
            <a:ext cx="1174819" cy="319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>
                <a:solidFill>
                  <a:schemeClr val="tx1"/>
                </a:solidFill>
              </a:rPr>
              <a:t>Debut</a:t>
            </a:r>
            <a:r>
              <a:rPr lang="fr-FR" sz="1100" dirty="0">
                <a:solidFill>
                  <a:schemeClr val="tx1"/>
                </a:solidFill>
              </a:rPr>
              <a:t> 2023?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52892C51-C1A4-4D9E-9D75-F25994FA5838}"/>
              </a:ext>
            </a:extLst>
          </p:cNvPr>
          <p:cNvSpPr/>
          <p:nvPr/>
        </p:nvSpPr>
        <p:spPr>
          <a:xfrm>
            <a:off x="7343447" y="2279205"/>
            <a:ext cx="1174819" cy="319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2038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F6B4B1-27AB-49F8-93CA-8302C5132812}"/>
              </a:ext>
            </a:extLst>
          </p:cNvPr>
          <p:cNvSpPr/>
          <p:nvPr/>
        </p:nvSpPr>
        <p:spPr>
          <a:xfrm>
            <a:off x="2417476" y="6400800"/>
            <a:ext cx="4291293" cy="345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CONCEPTION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034C13-F729-4B76-BEE1-804678498FBE}"/>
              </a:ext>
            </a:extLst>
          </p:cNvPr>
          <p:cNvSpPr/>
          <p:nvPr/>
        </p:nvSpPr>
        <p:spPr>
          <a:xfrm>
            <a:off x="6762037" y="6400800"/>
            <a:ext cx="1398644" cy="345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DEVELOPPEMENT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1EEF92-8903-40FE-B024-67132C69101A}"/>
              </a:ext>
            </a:extLst>
          </p:cNvPr>
          <p:cNvSpPr/>
          <p:nvPr/>
        </p:nvSpPr>
        <p:spPr>
          <a:xfrm>
            <a:off x="8235730" y="6400800"/>
            <a:ext cx="828371" cy="345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PRODUCTION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BE1DED-A6E1-477E-8E24-A208F4026A61}"/>
              </a:ext>
            </a:extLst>
          </p:cNvPr>
          <p:cNvSpPr/>
          <p:nvPr/>
        </p:nvSpPr>
        <p:spPr>
          <a:xfrm>
            <a:off x="617285" y="6413452"/>
            <a:ext cx="1727032" cy="3456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/>
              <a:t>ETUDES PREALABLES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ECD74DD-0DBD-4E4C-B18B-A0EB03FE1F35}"/>
              </a:ext>
            </a:extLst>
          </p:cNvPr>
          <p:cNvSpPr/>
          <p:nvPr/>
        </p:nvSpPr>
        <p:spPr>
          <a:xfrm>
            <a:off x="6584325" y="1806270"/>
            <a:ext cx="322501" cy="288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ADC8AAC-D9FE-4AEA-9B5C-70507EB7710D}"/>
              </a:ext>
            </a:extLst>
          </p:cNvPr>
          <p:cNvSpPr/>
          <p:nvPr/>
        </p:nvSpPr>
        <p:spPr>
          <a:xfrm>
            <a:off x="7244780" y="1795535"/>
            <a:ext cx="322501" cy="288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5C409C1C-2616-48C9-A2AD-E949EE2B00BA}"/>
              </a:ext>
            </a:extLst>
          </p:cNvPr>
          <p:cNvSpPr/>
          <p:nvPr/>
        </p:nvSpPr>
        <p:spPr>
          <a:xfrm>
            <a:off x="1474063" y="1834595"/>
            <a:ext cx="322501" cy="288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5CB16783-8FD0-4B90-8F7C-D871CE15B21E}"/>
              </a:ext>
            </a:extLst>
          </p:cNvPr>
          <p:cNvSpPr/>
          <p:nvPr/>
        </p:nvSpPr>
        <p:spPr>
          <a:xfrm>
            <a:off x="3862428" y="4894795"/>
            <a:ext cx="558571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>
                <a:solidFill>
                  <a:schemeClr val="tx1"/>
                </a:solidFill>
              </a:rPr>
              <a:t>SADS + </a:t>
            </a:r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CE11D403-19A7-4FAE-9307-A36773C1AE06}"/>
              </a:ext>
            </a:extLst>
          </p:cNvPr>
          <p:cNvSpPr/>
          <p:nvPr/>
        </p:nvSpPr>
        <p:spPr>
          <a:xfrm>
            <a:off x="3287704" y="4837974"/>
            <a:ext cx="558571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>
                <a:solidFill>
                  <a:schemeClr val="tx1"/>
                </a:solidFill>
              </a:rPr>
              <a:t>SADS 1</a:t>
            </a:r>
          </a:p>
        </p:txBody>
      </p:sp>
    </p:spTree>
    <p:extLst>
      <p:ext uri="{BB962C8B-B14F-4D97-AF65-F5344CB8AC3E}">
        <p14:creationId xmlns:p14="http://schemas.microsoft.com/office/powerpoint/2010/main" val="23946441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718C04-94DD-4D13-981E-19AB9D25FA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B93B8C-C0FB-4438-86B6-D25DA6D34A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Difficultés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A34788-84FA-419C-8656-6F8B086CA5C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08993" y="3443107"/>
            <a:ext cx="2917548" cy="693583"/>
          </a:xfrm>
        </p:spPr>
        <p:txBody>
          <a:bodyPr/>
          <a:lstStyle/>
          <a:p>
            <a:r>
              <a:rPr lang="fr-FR" sz="1906" b="1" dirty="0"/>
              <a:t>Culturelles</a:t>
            </a:r>
          </a:p>
          <a:p>
            <a:r>
              <a:rPr lang="fr-FR" sz="1906" b="1" dirty="0"/>
              <a:t>Politiques</a:t>
            </a:r>
          </a:p>
          <a:p>
            <a:r>
              <a:rPr lang="fr-FR" sz="1906" b="1" dirty="0"/>
              <a:t>Opérationnelles</a:t>
            </a:r>
          </a:p>
          <a:p>
            <a:r>
              <a:rPr lang="fr-FR" sz="1906" b="1" dirty="0"/>
              <a:t>Industrielles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70F76F-48A8-49DD-A44A-155D8B9F1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24" y="95529"/>
            <a:ext cx="2728933" cy="22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3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XTER">
      <a:dk1>
        <a:srgbClr val="000000"/>
      </a:dk1>
      <a:lt1>
        <a:srgbClr val="FFFFFF"/>
      </a:lt1>
      <a:dk2>
        <a:srgbClr val="EE4025"/>
      </a:dk2>
      <a:lt2>
        <a:srgbClr val="FFFFFF"/>
      </a:lt2>
      <a:accent1>
        <a:srgbClr val="00294B"/>
      </a:accent1>
      <a:accent2>
        <a:srgbClr val="414E59"/>
      </a:accent2>
      <a:accent3>
        <a:srgbClr val="7C6D66"/>
      </a:accent3>
      <a:accent4>
        <a:srgbClr val="61603E"/>
      </a:accent4>
      <a:accent5>
        <a:srgbClr val="164F42"/>
      </a:accent5>
      <a:accent6>
        <a:srgbClr val="004976"/>
      </a:accent6>
      <a:hlink>
        <a:srgbClr val="EE4025"/>
      </a:hlink>
      <a:folHlink>
        <a:srgbClr val="F26B50"/>
      </a:folHlink>
    </a:clrScheme>
    <a:fontScheme name="Nex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270</Words>
  <Application>Microsoft Office PowerPoint</Application>
  <PresentationFormat>Affichage à l'écran (4:3)</PresentationFormat>
  <Paragraphs>99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MS PGothic</vt:lpstr>
      <vt:lpstr>MS PGothic</vt:lpstr>
      <vt:lpstr>Arial</vt:lpstr>
      <vt:lpstr>Bookman Old Style</vt:lpstr>
      <vt:lpstr>Calibri</vt:lpstr>
      <vt:lpstr>Century Gothic</vt:lpstr>
      <vt:lpstr>Hind</vt:lpstr>
      <vt:lpstr>Hind Medium</vt:lpstr>
      <vt:lpstr>Palatino Linotype</vt:lpstr>
      <vt:lpstr>Verdana</vt:lpstr>
      <vt:lpstr>Thème Office</vt:lpstr>
      <vt:lpstr>ILLUSTRATION  KNDS au travers du programme MGCS</vt:lpstr>
      <vt:lpstr>Présentation PowerPoint</vt:lpstr>
      <vt:lpstr>ACTIONNARIAT knds</vt:lpstr>
      <vt:lpstr>GOUVERNANCE KNDS</vt:lpstr>
      <vt:lpstr>CHIFFRES CLÉS 2021</vt:lpstr>
      <vt:lpstr>PROGRAMMES KNDS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GASTE Jessy</dc:creator>
  <cp:lastModifiedBy>SAINTE-CLAIRE-DEVILLE Arnaud</cp:lastModifiedBy>
  <cp:revision>149</cp:revision>
  <cp:lastPrinted>2021-12-20T10:00:08Z</cp:lastPrinted>
  <dcterms:created xsi:type="dcterms:W3CDTF">2021-07-23T15:49:06Z</dcterms:created>
  <dcterms:modified xsi:type="dcterms:W3CDTF">2022-10-19T14:43:39Z</dcterms:modified>
</cp:coreProperties>
</file>